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50"/>
  </p:notesMasterIdLst>
  <p:handoutMasterIdLst>
    <p:handoutMasterId r:id="rId51"/>
  </p:handoutMasterIdLst>
  <p:sldIdLst>
    <p:sldId id="366" r:id="rId2"/>
    <p:sldId id="257" r:id="rId3"/>
    <p:sldId id="368" r:id="rId4"/>
    <p:sldId id="367" r:id="rId5"/>
    <p:sldId id="474" r:id="rId6"/>
    <p:sldId id="475" r:id="rId7"/>
    <p:sldId id="427" r:id="rId8"/>
    <p:sldId id="476" r:id="rId9"/>
    <p:sldId id="477" r:id="rId10"/>
    <p:sldId id="389" r:id="rId11"/>
    <p:sldId id="478" r:id="rId12"/>
    <p:sldId id="479" r:id="rId13"/>
    <p:sldId id="480" r:id="rId14"/>
    <p:sldId id="481" r:id="rId15"/>
    <p:sldId id="482" r:id="rId16"/>
    <p:sldId id="483" r:id="rId17"/>
    <p:sldId id="484" r:id="rId18"/>
    <p:sldId id="485" r:id="rId19"/>
    <p:sldId id="486" r:id="rId20"/>
    <p:sldId id="387" r:id="rId21"/>
    <p:sldId id="487" r:id="rId22"/>
    <p:sldId id="488" r:id="rId23"/>
    <p:sldId id="425" r:id="rId24"/>
    <p:sldId id="489" r:id="rId25"/>
    <p:sldId id="490" r:id="rId26"/>
    <p:sldId id="491" r:id="rId27"/>
    <p:sldId id="492" r:id="rId28"/>
    <p:sldId id="493" r:id="rId29"/>
    <p:sldId id="494" r:id="rId30"/>
    <p:sldId id="495" r:id="rId31"/>
    <p:sldId id="497" r:id="rId32"/>
    <p:sldId id="498" r:id="rId33"/>
    <p:sldId id="499" r:id="rId34"/>
    <p:sldId id="500" r:id="rId35"/>
    <p:sldId id="502" r:id="rId36"/>
    <p:sldId id="503" r:id="rId37"/>
    <p:sldId id="504" r:id="rId38"/>
    <p:sldId id="505" r:id="rId39"/>
    <p:sldId id="506" r:id="rId40"/>
    <p:sldId id="507" r:id="rId41"/>
    <p:sldId id="508" r:id="rId42"/>
    <p:sldId id="509" r:id="rId43"/>
    <p:sldId id="510" r:id="rId44"/>
    <p:sldId id="514" r:id="rId45"/>
    <p:sldId id="516" r:id="rId46"/>
    <p:sldId id="515" r:id="rId47"/>
    <p:sldId id="472" r:id="rId48"/>
    <p:sldId id="364" r:id="rId49"/>
  </p:sldIdLst>
  <p:sldSz cx="51123850" cy="28757563"/>
  <p:notesSz cx="6858000" cy="9144000"/>
  <p:defaultTextStyle>
    <a:defPPr>
      <a:defRPr lang="en-US"/>
    </a:defPPr>
    <a:lvl1pPr marL="0" algn="l" defTabSz="2282022" rtl="0" eaLnBrk="1" latinLnBrk="0" hangingPunct="1">
      <a:defRPr sz="8900" kern="1200">
        <a:solidFill>
          <a:schemeClr val="tx1"/>
        </a:solidFill>
        <a:latin typeface="+mn-lt"/>
        <a:ea typeface="+mn-ea"/>
        <a:cs typeface="+mn-cs"/>
      </a:defRPr>
    </a:lvl1pPr>
    <a:lvl2pPr marL="2282022" algn="l" defTabSz="2282022" rtl="0" eaLnBrk="1" latinLnBrk="0" hangingPunct="1">
      <a:defRPr sz="8900" kern="1200">
        <a:solidFill>
          <a:schemeClr val="tx1"/>
        </a:solidFill>
        <a:latin typeface="+mn-lt"/>
        <a:ea typeface="+mn-ea"/>
        <a:cs typeface="+mn-cs"/>
      </a:defRPr>
    </a:lvl2pPr>
    <a:lvl3pPr marL="4564044" algn="l" defTabSz="2282022" rtl="0" eaLnBrk="1" latinLnBrk="0" hangingPunct="1">
      <a:defRPr sz="8900" kern="1200">
        <a:solidFill>
          <a:schemeClr val="tx1"/>
        </a:solidFill>
        <a:latin typeface="+mn-lt"/>
        <a:ea typeface="+mn-ea"/>
        <a:cs typeface="+mn-cs"/>
      </a:defRPr>
    </a:lvl3pPr>
    <a:lvl4pPr marL="6846065" algn="l" defTabSz="2282022" rtl="0" eaLnBrk="1" latinLnBrk="0" hangingPunct="1">
      <a:defRPr sz="8900" kern="1200">
        <a:solidFill>
          <a:schemeClr val="tx1"/>
        </a:solidFill>
        <a:latin typeface="+mn-lt"/>
        <a:ea typeface="+mn-ea"/>
        <a:cs typeface="+mn-cs"/>
      </a:defRPr>
    </a:lvl4pPr>
    <a:lvl5pPr marL="9128086" algn="l" defTabSz="2282022" rtl="0" eaLnBrk="1" latinLnBrk="0" hangingPunct="1">
      <a:defRPr sz="8900" kern="1200">
        <a:solidFill>
          <a:schemeClr val="tx1"/>
        </a:solidFill>
        <a:latin typeface="+mn-lt"/>
        <a:ea typeface="+mn-ea"/>
        <a:cs typeface="+mn-cs"/>
      </a:defRPr>
    </a:lvl5pPr>
    <a:lvl6pPr marL="11410108" algn="l" defTabSz="2282022" rtl="0" eaLnBrk="1" latinLnBrk="0" hangingPunct="1">
      <a:defRPr sz="8900" kern="1200">
        <a:solidFill>
          <a:schemeClr val="tx1"/>
        </a:solidFill>
        <a:latin typeface="+mn-lt"/>
        <a:ea typeface="+mn-ea"/>
        <a:cs typeface="+mn-cs"/>
      </a:defRPr>
    </a:lvl6pPr>
    <a:lvl7pPr marL="13692130" algn="l" defTabSz="2282022" rtl="0" eaLnBrk="1" latinLnBrk="0" hangingPunct="1">
      <a:defRPr sz="8900" kern="1200">
        <a:solidFill>
          <a:schemeClr val="tx1"/>
        </a:solidFill>
        <a:latin typeface="+mn-lt"/>
        <a:ea typeface="+mn-ea"/>
        <a:cs typeface="+mn-cs"/>
      </a:defRPr>
    </a:lvl7pPr>
    <a:lvl8pPr marL="15974152" algn="l" defTabSz="2282022" rtl="0" eaLnBrk="1" latinLnBrk="0" hangingPunct="1">
      <a:defRPr sz="8900" kern="1200">
        <a:solidFill>
          <a:schemeClr val="tx1"/>
        </a:solidFill>
        <a:latin typeface="+mn-lt"/>
        <a:ea typeface="+mn-ea"/>
        <a:cs typeface="+mn-cs"/>
      </a:defRPr>
    </a:lvl8pPr>
    <a:lvl9pPr marL="18256173" algn="l" defTabSz="2282022" rtl="0" eaLnBrk="1" latinLnBrk="0" hangingPunct="1">
      <a:defRPr sz="8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58">
          <p15:clr>
            <a:srgbClr val="A4A3A4"/>
          </p15:clr>
        </p15:guide>
        <p15:guide id="2" pos="1610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ugo Alberts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scaleToFitPaper="1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BA2B"/>
    <a:srgbClr val="A5B99B"/>
    <a:srgbClr val="475043"/>
    <a:srgbClr val="F7FDF7"/>
    <a:srgbClr val="EFFBEF"/>
    <a:srgbClr val="DEE8D8"/>
    <a:srgbClr val="FFFCF5"/>
    <a:srgbClr val="F38318"/>
    <a:srgbClr val="CC6E16"/>
    <a:srgbClr val="E5F4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279" autoAdjust="0"/>
    <p:restoredTop sz="96449" autoAdjust="0"/>
  </p:normalViewPr>
  <p:slideViewPr>
    <p:cSldViewPr snapToGrid="0" snapToObjects="1">
      <p:cViewPr varScale="1">
        <p:scale>
          <a:sx n="25" d="100"/>
          <a:sy n="25" d="100"/>
        </p:scale>
        <p:origin x="480" y="276"/>
      </p:cViewPr>
      <p:guideLst>
        <p:guide orient="horz" pos="9058"/>
        <p:guide pos="161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0" d="100"/>
          <a:sy n="90" d="100"/>
        </p:scale>
        <p:origin x="3840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C48FD3-0574-1141-B0AB-67E894B92308}" type="datetimeFigureOut">
              <a:rPr lang="en-US" smtClean="0"/>
              <a:t>2/22/2025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C98CCC-783B-B743-9859-C0586D4249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6081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8F4319-E6BA-4B45-8B37-60A9F2A34866}" type="datetimeFigureOut">
              <a:rPr lang="en-US" smtClean="0"/>
              <a:t>2/22/2025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Click to edit Master text styles</a:t>
            </a:r>
          </a:p>
          <a:p>
            <a:pPr lvl="1"/>
            <a:r>
              <a:rPr lang="nl-NL"/>
              <a:t>Second level</a:t>
            </a:r>
          </a:p>
          <a:p>
            <a:pPr lvl="2"/>
            <a:r>
              <a:rPr lang="nl-NL"/>
              <a:t>Third level</a:t>
            </a:r>
          </a:p>
          <a:p>
            <a:pPr lvl="3"/>
            <a:r>
              <a:rPr lang="nl-NL"/>
              <a:t>Fourth level</a:t>
            </a:r>
          </a:p>
          <a:p>
            <a:pPr lvl="4"/>
            <a:r>
              <a:rPr lang="nl-NL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808171-7EC1-9147-8B3C-2CCBC60021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5834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808171-7EC1-9147-8B3C-2CCBC600212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968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808171-7EC1-9147-8B3C-2CCBC600212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4596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808171-7EC1-9147-8B3C-2CCBC600212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3934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808171-7EC1-9147-8B3C-2CCBC600212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59892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808171-7EC1-9147-8B3C-2CCBC6002124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05363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808171-7EC1-9147-8B3C-2CCBC6002124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62308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808171-7EC1-9147-8B3C-2CCBC6002124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12587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808171-7EC1-9147-8B3C-2CCBC6002124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04773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808171-7EC1-9147-8B3C-2CCBC6002124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71685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808171-7EC1-9147-8B3C-2CCBC6002124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70496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808171-7EC1-9147-8B3C-2CCBC6002124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0730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808171-7EC1-9147-8B3C-2CCBC600212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06374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808171-7EC1-9147-8B3C-2CCBC6002124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56653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808171-7EC1-9147-8B3C-2CCBC6002124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55864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808171-7EC1-9147-8B3C-2CCBC6002124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45510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808171-7EC1-9147-8B3C-2CCBC6002124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30814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808171-7EC1-9147-8B3C-2CCBC6002124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11583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808171-7EC1-9147-8B3C-2CCBC6002124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85245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808171-7EC1-9147-8B3C-2CCBC6002124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71193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808171-7EC1-9147-8B3C-2CCBC6002124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66763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808171-7EC1-9147-8B3C-2CCBC6002124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3099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808171-7EC1-9147-8B3C-2CCBC6002124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4241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808171-7EC1-9147-8B3C-2CCBC600212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81643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808171-7EC1-9147-8B3C-2CCBC6002124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08450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808171-7EC1-9147-8B3C-2CCBC6002124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30808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808171-7EC1-9147-8B3C-2CCBC6002124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42946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808171-7EC1-9147-8B3C-2CCBC6002124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7311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808171-7EC1-9147-8B3C-2CCBC6002124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97956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808171-7EC1-9147-8B3C-2CCBC6002124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31426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808171-7EC1-9147-8B3C-2CCBC6002124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736463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808171-7EC1-9147-8B3C-2CCBC6002124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98341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808171-7EC1-9147-8B3C-2CCBC6002124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671227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63ABFF-6637-780E-D094-B809304496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4DC3AB7-C365-8E38-7D5E-E976F4D8E7D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562290E-0CDC-0B9B-6151-76E78E7BF89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FF263C-3413-D02B-5EC1-9F2CF216D55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808171-7EC1-9147-8B3C-2CCBC6002124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251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808171-7EC1-9147-8B3C-2CCBC600212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517716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808171-7EC1-9147-8B3C-2CCBC6002124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97426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808171-7EC1-9147-8B3C-2CCBC6002124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9450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808171-7EC1-9147-8B3C-2CCBC600212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2369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808171-7EC1-9147-8B3C-2CCBC600212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2853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808171-7EC1-9147-8B3C-2CCBC600212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149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808171-7EC1-9147-8B3C-2CCBC600212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1598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808171-7EC1-9147-8B3C-2CCBC600212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3434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34291" y="8933488"/>
            <a:ext cx="43455272" cy="6164236"/>
          </a:xfrm>
        </p:spPr>
        <p:txBody>
          <a:bodyPr/>
          <a:lstStyle/>
          <a:p>
            <a:r>
              <a:rPr lang="nl-NL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68579" y="16295953"/>
            <a:ext cx="35786696" cy="734915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2820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564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8460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9128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14101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36921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59741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82561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9EC76-2822-AC48-BB13-9D0E096C9F13}" type="datetime1">
              <a:rPr lang="en-US" smtClean="0"/>
              <a:t>2/22/2025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AC79ADA-7355-8C43-9985-589494E2FF5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3194625" y="1"/>
            <a:ext cx="18030825" cy="25857199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BBF7D77-B50C-774F-BA23-20B0D902CD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660601" y="26654004"/>
            <a:ext cx="11928899" cy="1531074"/>
          </a:xfrm>
          <a:prstGeom prst="rect">
            <a:avLst/>
          </a:prstGeom>
        </p:spPr>
        <p:txBody>
          <a:bodyPr vert="horz" lIns="456404" tIns="228203" rIns="456404" bIns="228203" rtlCol="0" anchor="ctr"/>
          <a:lstStyle>
            <a:lvl1pPr algn="r">
              <a:defRPr sz="6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A9BF71-2ECD-7E4E-A1A8-85694276B6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8047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Click to edit Master text styles</a:t>
            </a:r>
          </a:p>
          <a:p>
            <a:pPr lvl="1"/>
            <a:r>
              <a:rPr lang="nl-NL"/>
              <a:t>Second level</a:t>
            </a:r>
          </a:p>
          <a:p>
            <a:pPr lvl="2"/>
            <a:r>
              <a:rPr lang="nl-NL"/>
              <a:t>Third level</a:t>
            </a:r>
          </a:p>
          <a:p>
            <a:pPr lvl="3"/>
            <a:r>
              <a:rPr lang="nl-NL"/>
              <a:t>Fourth level</a:t>
            </a:r>
          </a:p>
          <a:p>
            <a:pPr lvl="4"/>
            <a:r>
              <a:rPr lang="nl-NL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6BCE3-DF13-7844-8386-2A1E7485B04D}" type="datetime1">
              <a:rPr lang="en-US" smtClean="0"/>
              <a:t>2/22/2025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8315161" y="26403501"/>
            <a:ext cx="11928899" cy="1531074"/>
          </a:xfrm>
          <a:prstGeom prst="rect">
            <a:avLst/>
          </a:prstGeom>
        </p:spPr>
        <p:txBody>
          <a:bodyPr/>
          <a:lstStyle/>
          <a:p>
            <a:fld id="{7CA9BF71-2ECD-7E4E-A1A8-85694276B6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003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48303550" y="3454906"/>
            <a:ext cx="46020338" cy="73684596"/>
          </a:xfrm>
        </p:spPr>
        <p:txBody>
          <a:bodyPr vert="eaVert"/>
          <a:lstStyle/>
          <a:p>
            <a:r>
              <a:rPr lang="nl-NL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24772" y="3454906"/>
            <a:ext cx="137226712" cy="73684596"/>
          </a:xfrm>
        </p:spPr>
        <p:txBody>
          <a:bodyPr vert="eaVert"/>
          <a:lstStyle/>
          <a:p>
            <a:pPr lvl="0"/>
            <a:r>
              <a:rPr lang="nl-NL"/>
              <a:t>Click to edit Master text styles</a:t>
            </a:r>
          </a:p>
          <a:p>
            <a:pPr lvl="1"/>
            <a:r>
              <a:rPr lang="nl-NL"/>
              <a:t>Second level</a:t>
            </a:r>
          </a:p>
          <a:p>
            <a:pPr lvl="2"/>
            <a:r>
              <a:rPr lang="nl-NL"/>
              <a:t>Third level</a:t>
            </a:r>
          </a:p>
          <a:p>
            <a:pPr lvl="3"/>
            <a:r>
              <a:rPr lang="nl-NL"/>
              <a:t>Fourth level</a:t>
            </a:r>
          </a:p>
          <a:p>
            <a:pPr lvl="4"/>
            <a:r>
              <a:rPr lang="nl-NL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DEC39-C5C0-2240-ADCE-30469AAF81DA}" type="datetime1">
              <a:rPr lang="en-US" smtClean="0"/>
              <a:t>2/22/2025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DDF6D0DD-69E8-084D-9C26-89E9D75301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8406601" y="26654004"/>
            <a:ext cx="11928899" cy="1531074"/>
          </a:xfrm>
        </p:spPr>
        <p:txBody>
          <a:bodyPr/>
          <a:lstStyle/>
          <a:p>
            <a:fld id="{7CA9BF71-2ECD-7E4E-A1A8-85694276B6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5028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Click to edit Master text styles</a:t>
            </a:r>
          </a:p>
          <a:p>
            <a:pPr lvl="1"/>
            <a:r>
              <a:rPr lang="nl-NL"/>
              <a:t>Second level</a:t>
            </a:r>
          </a:p>
          <a:p>
            <a:pPr lvl="2"/>
            <a:r>
              <a:rPr lang="nl-NL"/>
              <a:t>Third level</a:t>
            </a:r>
          </a:p>
          <a:p>
            <a:pPr lvl="3"/>
            <a:r>
              <a:rPr lang="nl-NL"/>
              <a:t>Fourth level</a:t>
            </a:r>
          </a:p>
          <a:p>
            <a:pPr lvl="4"/>
            <a:r>
              <a:rPr lang="nl-NL"/>
              <a:t>Fifth level</a:t>
            </a:r>
            <a:endParaRPr lang="en-US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7E3AAB0-64DC-0B4D-AF07-BCCD1BB5A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0E757-4A88-8D4B-89FB-2B96E32B5243}" type="datetime1">
              <a:rPr lang="en-US" smtClean="0"/>
              <a:t>2/22/2025</a:t>
            </a:fld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78049FFD-CEFB-EB40-BC3D-B8B020F9F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8ECDF081-C0AE-7547-9263-58609D0128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8762201" y="26654004"/>
            <a:ext cx="11928899" cy="1531074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7CA9BF71-2ECD-7E4E-A1A8-85694276B6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64C43F02-6586-F245-8CBF-939B0EBA4E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80921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8433" y="18479400"/>
            <a:ext cx="43455272" cy="5711572"/>
          </a:xfrm>
        </p:spPr>
        <p:txBody>
          <a:bodyPr anchor="t"/>
          <a:lstStyle>
            <a:lvl1pPr algn="l">
              <a:defRPr sz="20000" b="1" cap="all"/>
            </a:lvl1pPr>
          </a:lstStyle>
          <a:p>
            <a:r>
              <a:rPr lang="nl-NL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38433" y="12188684"/>
            <a:ext cx="43455272" cy="6290715"/>
          </a:xfrm>
        </p:spPr>
        <p:txBody>
          <a:bodyPr anchor="b"/>
          <a:lstStyle>
            <a:lvl1pPr marL="0" indent="0">
              <a:buNone/>
              <a:defRPr sz="9900">
                <a:solidFill>
                  <a:schemeClr val="tx1">
                    <a:tint val="75000"/>
                  </a:schemeClr>
                </a:solidFill>
              </a:defRPr>
            </a:lvl1pPr>
            <a:lvl2pPr marL="2282022" indent="0">
              <a:buNone/>
              <a:defRPr sz="8900">
                <a:solidFill>
                  <a:schemeClr val="tx1">
                    <a:tint val="75000"/>
                  </a:schemeClr>
                </a:solidFill>
              </a:defRPr>
            </a:lvl2pPr>
            <a:lvl3pPr marL="4564044" indent="0">
              <a:buNone/>
              <a:defRPr sz="8000">
                <a:solidFill>
                  <a:schemeClr val="tx1">
                    <a:tint val="75000"/>
                  </a:schemeClr>
                </a:solidFill>
              </a:defRPr>
            </a:lvl3pPr>
            <a:lvl4pPr marL="6846065" indent="0">
              <a:buNone/>
              <a:defRPr sz="7000">
                <a:solidFill>
                  <a:schemeClr val="tx1">
                    <a:tint val="75000"/>
                  </a:schemeClr>
                </a:solidFill>
              </a:defRPr>
            </a:lvl4pPr>
            <a:lvl5pPr marL="9128086" indent="0">
              <a:buNone/>
              <a:defRPr sz="7000">
                <a:solidFill>
                  <a:schemeClr val="tx1">
                    <a:tint val="75000"/>
                  </a:schemeClr>
                </a:solidFill>
              </a:defRPr>
            </a:lvl5pPr>
            <a:lvl6pPr marL="11410108" indent="0">
              <a:buNone/>
              <a:defRPr sz="7000">
                <a:solidFill>
                  <a:schemeClr val="tx1">
                    <a:tint val="75000"/>
                  </a:schemeClr>
                </a:solidFill>
              </a:defRPr>
            </a:lvl6pPr>
            <a:lvl7pPr marL="13692130" indent="0">
              <a:buNone/>
              <a:defRPr sz="7000">
                <a:solidFill>
                  <a:schemeClr val="tx1">
                    <a:tint val="75000"/>
                  </a:schemeClr>
                </a:solidFill>
              </a:defRPr>
            </a:lvl7pPr>
            <a:lvl8pPr marL="15974152" indent="0">
              <a:buNone/>
              <a:defRPr sz="7000">
                <a:solidFill>
                  <a:schemeClr val="tx1">
                    <a:tint val="75000"/>
                  </a:schemeClr>
                </a:solidFill>
              </a:defRPr>
            </a:lvl8pPr>
            <a:lvl9pPr marL="18256173" indent="0">
              <a:buNone/>
              <a:defRPr sz="7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01809-F18D-4347-A2C2-F282C3E29232}" type="datetime1">
              <a:rPr lang="en-US" smtClean="0"/>
              <a:t>2/22/2025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F571B06-2D50-1D43-A42F-D72B5D9590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8406601" y="26654004"/>
            <a:ext cx="11928899" cy="1531074"/>
          </a:xfrm>
        </p:spPr>
        <p:txBody>
          <a:bodyPr/>
          <a:lstStyle/>
          <a:p>
            <a:fld id="{7CA9BF71-2ECD-7E4E-A1A8-85694276B6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2891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700362" y="20150270"/>
            <a:ext cx="91623523" cy="56989234"/>
          </a:xfrm>
        </p:spPr>
        <p:txBody>
          <a:bodyPr/>
          <a:lstStyle>
            <a:lvl1pPr>
              <a:defRPr sz="14000"/>
            </a:lvl1pPr>
            <a:lvl2pPr>
              <a:defRPr sz="12000"/>
            </a:lvl2pPr>
            <a:lvl3pPr>
              <a:defRPr sz="9900"/>
            </a:lvl3pPr>
            <a:lvl4pPr>
              <a:defRPr sz="8900"/>
            </a:lvl4pPr>
            <a:lvl5pPr>
              <a:defRPr sz="8900"/>
            </a:lvl5pPr>
            <a:lvl6pPr>
              <a:defRPr sz="8900"/>
            </a:lvl6pPr>
            <a:lvl7pPr>
              <a:defRPr sz="8900"/>
            </a:lvl7pPr>
            <a:lvl8pPr>
              <a:defRPr sz="8900"/>
            </a:lvl8pPr>
            <a:lvl9pPr>
              <a:defRPr sz="8900"/>
            </a:lvl9pPr>
          </a:lstStyle>
          <a:p>
            <a:pPr lvl="0"/>
            <a:r>
              <a:rPr lang="nl-NL"/>
              <a:t>Click to edit Master text styles</a:t>
            </a:r>
          </a:p>
          <a:p>
            <a:pPr lvl="1"/>
            <a:r>
              <a:rPr lang="nl-NL"/>
              <a:t>Second level</a:t>
            </a:r>
          </a:p>
          <a:p>
            <a:pPr lvl="2"/>
            <a:r>
              <a:rPr lang="nl-NL"/>
              <a:t>Third level</a:t>
            </a:r>
          </a:p>
          <a:p>
            <a:pPr lvl="3"/>
            <a:r>
              <a:rPr lang="nl-NL"/>
              <a:t>Fourth level</a:t>
            </a:r>
          </a:p>
          <a:p>
            <a:pPr lvl="4"/>
            <a:r>
              <a:rPr lang="nl-NL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74C2A-5741-C145-BDAB-77095BAF5511}" type="datetime1">
              <a:rPr lang="en-US" smtClean="0"/>
              <a:t>2/22/2025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82E5DC38-9F64-8244-9639-D459DC4449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8406601" y="26654004"/>
            <a:ext cx="11928899" cy="1531074"/>
          </a:xfrm>
        </p:spPr>
        <p:txBody>
          <a:bodyPr/>
          <a:lstStyle/>
          <a:p>
            <a:fld id="{7CA9BF71-2ECD-7E4E-A1A8-85694276B6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347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6194" y="1151638"/>
            <a:ext cx="46011466" cy="4792927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56193" y="6437170"/>
            <a:ext cx="22588580" cy="2682706"/>
          </a:xfrm>
        </p:spPr>
        <p:txBody>
          <a:bodyPr anchor="b"/>
          <a:lstStyle>
            <a:lvl1pPr marL="0" indent="0">
              <a:buNone/>
              <a:defRPr sz="12000" b="1"/>
            </a:lvl1pPr>
            <a:lvl2pPr marL="2282022" indent="0">
              <a:buNone/>
              <a:defRPr sz="9900" b="1"/>
            </a:lvl2pPr>
            <a:lvl3pPr marL="4564044" indent="0">
              <a:buNone/>
              <a:defRPr sz="8900" b="1"/>
            </a:lvl3pPr>
            <a:lvl4pPr marL="6846065" indent="0">
              <a:buNone/>
              <a:defRPr sz="8000" b="1"/>
            </a:lvl4pPr>
            <a:lvl5pPr marL="9128086" indent="0">
              <a:buNone/>
              <a:defRPr sz="8000" b="1"/>
            </a:lvl5pPr>
            <a:lvl6pPr marL="11410108" indent="0">
              <a:buNone/>
              <a:defRPr sz="8000" b="1"/>
            </a:lvl6pPr>
            <a:lvl7pPr marL="13692130" indent="0">
              <a:buNone/>
              <a:defRPr sz="8000" b="1"/>
            </a:lvl7pPr>
            <a:lvl8pPr marL="15974152" indent="0">
              <a:buNone/>
              <a:defRPr sz="8000" b="1"/>
            </a:lvl8pPr>
            <a:lvl9pPr marL="18256173" indent="0">
              <a:buNone/>
              <a:defRPr sz="8000" b="1"/>
            </a:lvl9pPr>
          </a:lstStyle>
          <a:p>
            <a:pPr lvl="0"/>
            <a:r>
              <a:rPr lang="nl-NL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56193" y="9119876"/>
            <a:ext cx="22588580" cy="16568885"/>
          </a:xfrm>
        </p:spPr>
        <p:txBody>
          <a:bodyPr/>
          <a:lstStyle>
            <a:lvl1pPr>
              <a:defRPr sz="12000"/>
            </a:lvl1pPr>
            <a:lvl2pPr>
              <a:defRPr sz="9900"/>
            </a:lvl2pPr>
            <a:lvl3pPr>
              <a:defRPr sz="8900"/>
            </a:lvl3pPr>
            <a:lvl4pPr>
              <a:defRPr sz="8000"/>
            </a:lvl4pPr>
            <a:lvl5pPr>
              <a:defRPr sz="8000"/>
            </a:lvl5pPr>
            <a:lvl6pPr>
              <a:defRPr sz="8000"/>
            </a:lvl6pPr>
            <a:lvl7pPr>
              <a:defRPr sz="8000"/>
            </a:lvl7pPr>
            <a:lvl8pPr>
              <a:defRPr sz="8000"/>
            </a:lvl8pPr>
            <a:lvl9pPr>
              <a:defRPr sz="8000"/>
            </a:lvl9pPr>
          </a:lstStyle>
          <a:p>
            <a:pPr lvl="0"/>
            <a:r>
              <a:rPr lang="nl-NL"/>
              <a:t>Click to edit Master text styles</a:t>
            </a:r>
          </a:p>
          <a:p>
            <a:pPr lvl="1"/>
            <a:r>
              <a:rPr lang="nl-NL"/>
              <a:t>Second level</a:t>
            </a:r>
          </a:p>
          <a:p>
            <a:pPr lvl="2"/>
            <a:r>
              <a:rPr lang="nl-NL"/>
              <a:t>Third level</a:t>
            </a:r>
          </a:p>
          <a:p>
            <a:pPr lvl="3"/>
            <a:r>
              <a:rPr lang="nl-NL"/>
              <a:t>Fourth level</a:t>
            </a:r>
          </a:p>
          <a:p>
            <a:pPr lvl="4"/>
            <a:r>
              <a:rPr lang="nl-NL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5970210" y="6437170"/>
            <a:ext cx="22597451" cy="2682706"/>
          </a:xfrm>
        </p:spPr>
        <p:txBody>
          <a:bodyPr anchor="b"/>
          <a:lstStyle>
            <a:lvl1pPr marL="0" indent="0">
              <a:buNone/>
              <a:defRPr sz="12000" b="1"/>
            </a:lvl1pPr>
            <a:lvl2pPr marL="2282022" indent="0">
              <a:buNone/>
              <a:defRPr sz="9900" b="1"/>
            </a:lvl2pPr>
            <a:lvl3pPr marL="4564044" indent="0">
              <a:buNone/>
              <a:defRPr sz="8900" b="1"/>
            </a:lvl3pPr>
            <a:lvl4pPr marL="6846065" indent="0">
              <a:buNone/>
              <a:defRPr sz="8000" b="1"/>
            </a:lvl4pPr>
            <a:lvl5pPr marL="9128086" indent="0">
              <a:buNone/>
              <a:defRPr sz="8000" b="1"/>
            </a:lvl5pPr>
            <a:lvl6pPr marL="11410108" indent="0">
              <a:buNone/>
              <a:defRPr sz="8000" b="1"/>
            </a:lvl6pPr>
            <a:lvl7pPr marL="13692130" indent="0">
              <a:buNone/>
              <a:defRPr sz="8000" b="1"/>
            </a:lvl7pPr>
            <a:lvl8pPr marL="15974152" indent="0">
              <a:buNone/>
              <a:defRPr sz="8000" b="1"/>
            </a:lvl8pPr>
            <a:lvl9pPr marL="18256173" indent="0">
              <a:buNone/>
              <a:defRPr sz="8000" b="1"/>
            </a:lvl9pPr>
          </a:lstStyle>
          <a:p>
            <a:pPr lvl="0"/>
            <a:r>
              <a:rPr lang="nl-NL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5970210" y="9119876"/>
            <a:ext cx="22597451" cy="16568885"/>
          </a:xfrm>
        </p:spPr>
        <p:txBody>
          <a:bodyPr/>
          <a:lstStyle>
            <a:lvl1pPr>
              <a:defRPr sz="12000"/>
            </a:lvl1pPr>
            <a:lvl2pPr>
              <a:defRPr sz="9900"/>
            </a:lvl2pPr>
            <a:lvl3pPr>
              <a:defRPr sz="8900"/>
            </a:lvl3pPr>
            <a:lvl4pPr>
              <a:defRPr sz="8000"/>
            </a:lvl4pPr>
            <a:lvl5pPr>
              <a:defRPr sz="8000"/>
            </a:lvl5pPr>
            <a:lvl6pPr>
              <a:defRPr sz="8000"/>
            </a:lvl6pPr>
            <a:lvl7pPr>
              <a:defRPr sz="8000"/>
            </a:lvl7pPr>
            <a:lvl8pPr>
              <a:defRPr sz="8000"/>
            </a:lvl8pPr>
            <a:lvl9pPr>
              <a:defRPr sz="8000"/>
            </a:lvl9pPr>
          </a:lstStyle>
          <a:p>
            <a:pPr lvl="0"/>
            <a:r>
              <a:rPr lang="nl-NL"/>
              <a:t>Click to edit Master text styles</a:t>
            </a:r>
          </a:p>
          <a:p>
            <a:pPr lvl="1"/>
            <a:r>
              <a:rPr lang="nl-NL"/>
              <a:t>Second level</a:t>
            </a:r>
          </a:p>
          <a:p>
            <a:pPr lvl="2"/>
            <a:r>
              <a:rPr lang="nl-NL"/>
              <a:t>Third level</a:t>
            </a:r>
          </a:p>
          <a:p>
            <a:pPr lvl="3"/>
            <a:r>
              <a:rPr lang="nl-NL"/>
              <a:t>Fourth level</a:t>
            </a:r>
          </a:p>
          <a:p>
            <a:pPr lvl="4"/>
            <a:r>
              <a:rPr lang="nl-NL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3CB30-D3AB-F544-8CE2-EE3045FF3451}" type="datetime1">
              <a:rPr lang="en-US" smtClean="0"/>
              <a:t>2/22/2025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1C290FA7-5158-6E4F-8300-8CFD538C6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8406601" y="26654004"/>
            <a:ext cx="11928899" cy="1531074"/>
          </a:xfrm>
        </p:spPr>
        <p:txBody>
          <a:bodyPr/>
          <a:lstStyle/>
          <a:p>
            <a:fld id="{7CA9BF71-2ECD-7E4E-A1A8-85694276B6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4990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6DBF0-2831-344E-BAFC-667EC138E60B}" type="datetime1">
              <a:rPr lang="en-US" smtClean="0"/>
              <a:t>2/22/2025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55142C-F3D3-C44C-9396-C7281711BE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406601" y="26654004"/>
            <a:ext cx="11928899" cy="1531074"/>
          </a:xfrm>
          <a:prstGeom prst="rect">
            <a:avLst/>
          </a:prstGeom>
        </p:spPr>
        <p:txBody>
          <a:bodyPr vert="horz" lIns="456404" tIns="228203" rIns="456404" bIns="228203" rtlCol="0" anchor="ctr"/>
          <a:lstStyle>
            <a:lvl1pPr algn="r">
              <a:defRPr sz="6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A9BF71-2ECD-7E4E-A1A8-85694276B6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6649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41F7B-2A19-5F41-BC87-5B201B2FF06D}" type="datetime1">
              <a:rPr lang="en-US" smtClean="0"/>
              <a:t>2/22/2025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984E9428-4F06-CB4B-8EA6-68EB2646A5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406601" y="26654004"/>
            <a:ext cx="11928899" cy="1531074"/>
          </a:xfrm>
          <a:prstGeom prst="rect">
            <a:avLst/>
          </a:prstGeom>
        </p:spPr>
        <p:txBody>
          <a:bodyPr vert="horz" lIns="456404" tIns="228203" rIns="456404" bIns="228203" rtlCol="0" anchor="ctr"/>
          <a:lstStyle>
            <a:lvl1pPr algn="r">
              <a:defRPr sz="6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A9BF71-2ECD-7E4E-A1A8-85694276B6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2214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6196" y="1144978"/>
            <a:ext cx="16819395" cy="4872809"/>
          </a:xfrm>
        </p:spPr>
        <p:txBody>
          <a:bodyPr anchor="b"/>
          <a:lstStyle>
            <a:lvl1pPr algn="l">
              <a:defRPr sz="9900" b="1"/>
            </a:lvl1pPr>
          </a:lstStyle>
          <a:p>
            <a:r>
              <a:rPr lang="nl-NL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988007" y="1144979"/>
            <a:ext cx="28579653" cy="24543784"/>
          </a:xfrm>
        </p:spPr>
        <p:txBody>
          <a:bodyPr/>
          <a:lstStyle>
            <a:lvl1pPr>
              <a:defRPr sz="15900"/>
            </a:lvl1pPr>
            <a:lvl2pPr>
              <a:defRPr sz="14000"/>
            </a:lvl2pPr>
            <a:lvl3pPr>
              <a:defRPr sz="12000"/>
            </a:lvl3pPr>
            <a:lvl4pPr>
              <a:defRPr sz="9900"/>
            </a:lvl4pPr>
            <a:lvl5pPr>
              <a:defRPr sz="9900"/>
            </a:lvl5pPr>
            <a:lvl6pPr>
              <a:defRPr sz="9900"/>
            </a:lvl6pPr>
            <a:lvl7pPr>
              <a:defRPr sz="9900"/>
            </a:lvl7pPr>
            <a:lvl8pPr>
              <a:defRPr sz="9900"/>
            </a:lvl8pPr>
            <a:lvl9pPr>
              <a:defRPr sz="9900"/>
            </a:lvl9pPr>
          </a:lstStyle>
          <a:p>
            <a:pPr lvl="0"/>
            <a:r>
              <a:rPr lang="nl-NL"/>
              <a:t>Click to edit Master text styles</a:t>
            </a:r>
          </a:p>
          <a:p>
            <a:pPr lvl="1"/>
            <a:r>
              <a:rPr lang="nl-NL"/>
              <a:t>Second level</a:t>
            </a:r>
          </a:p>
          <a:p>
            <a:pPr lvl="2"/>
            <a:r>
              <a:rPr lang="nl-NL"/>
              <a:t>Third level</a:t>
            </a:r>
          </a:p>
          <a:p>
            <a:pPr lvl="3"/>
            <a:r>
              <a:rPr lang="nl-NL"/>
              <a:t>Fourth level</a:t>
            </a:r>
          </a:p>
          <a:p>
            <a:pPr lvl="4"/>
            <a:r>
              <a:rPr lang="nl-NL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56196" y="6017789"/>
            <a:ext cx="16819395" cy="19670974"/>
          </a:xfrm>
        </p:spPr>
        <p:txBody>
          <a:bodyPr/>
          <a:lstStyle>
            <a:lvl1pPr marL="0" indent="0">
              <a:buNone/>
              <a:defRPr sz="7000"/>
            </a:lvl1pPr>
            <a:lvl2pPr marL="2282022" indent="0">
              <a:buNone/>
              <a:defRPr sz="6000"/>
            </a:lvl2pPr>
            <a:lvl3pPr marL="4564044" indent="0">
              <a:buNone/>
              <a:defRPr sz="5000"/>
            </a:lvl3pPr>
            <a:lvl4pPr marL="6846065" indent="0">
              <a:buNone/>
              <a:defRPr sz="4500"/>
            </a:lvl4pPr>
            <a:lvl5pPr marL="9128086" indent="0">
              <a:buNone/>
              <a:defRPr sz="4500"/>
            </a:lvl5pPr>
            <a:lvl6pPr marL="11410108" indent="0">
              <a:buNone/>
              <a:defRPr sz="4500"/>
            </a:lvl6pPr>
            <a:lvl7pPr marL="13692130" indent="0">
              <a:buNone/>
              <a:defRPr sz="4500"/>
            </a:lvl7pPr>
            <a:lvl8pPr marL="15974152" indent="0">
              <a:buNone/>
              <a:defRPr sz="4500"/>
            </a:lvl8pPr>
            <a:lvl9pPr marL="18256173" indent="0">
              <a:buNone/>
              <a:defRPr sz="4500"/>
            </a:lvl9pPr>
          </a:lstStyle>
          <a:p>
            <a:pPr lvl="0"/>
            <a:r>
              <a:rPr lang="nl-NL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D644-BA0E-1347-AB05-CC55C79A0A34}" type="datetime1">
              <a:rPr lang="en-US" smtClean="0"/>
              <a:t>2/22/2025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8E16E1D9-A721-1044-9A30-051374FF56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406601" y="26654004"/>
            <a:ext cx="11928899" cy="1531074"/>
          </a:xfrm>
          <a:prstGeom prst="rect">
            <a:avLst/>
          </a:prstGeom>
        </p:spPr>
        <p:txBody>
          <a:bodyPr vert="horz" lIns="456404" tIns="228203" rIns="456404" bIns="228203" rtlCol="0" anchor="ctr"/>
          <a:lstStyle>
            <a:lvl1pPr algn="r">
              <a:defRPr sz="6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A9BF71-2ECD-7E4E-A1A8-85694276B6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89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20633" y="20130295"/>
            <a:ext cx="30674310" cy="2376495"/>
          </a:xfrm>
        </p:spPr>
        <p:txBody>
          <a:bodyPr anchor="b"/>
          <a:lstStyle>
            <a:lvl1pPr algn="l">
              <a:defRPr sz="9900" b="1"/>
            </a:lvl1pPr>
          </a:lstStyle>
          <a:p>
            <a:r>
              <a:rPr lang="nl-NL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20633" y="2569541"/>
            <a:ext cx="30674310" cy="17254538"/>
          </a:xfrm>
        </p:spPr>
        <p:txBody>
          <a:bodyPr/>
          <a:lstStyle>
            <a:lvl1pPr marL="0" indent="0">
              <a:buNone/>
              <a:defRPr sz="15900"/>
            </a:lvl1pPr>
            <a:lvl2pPr marL="2282022" indent="0">
              <a:buNone/>
              <a:defRPr sz="14000"/>
            </a:lvl2pPr>
            <a:lvl3pPr marL="4564044" indent="0">
              <a:buNone/>
              <a:defRPr sz="12000"/>
            </a:lvl3pPr>
            <a:lvl4pPr marL="6846065" indent="0">
              <a:buNone/>
              <a:defRPr sz="9900"/>
            </a:lvl4pPr>
            <a:lvl5pPr marL="9128086" indent="0">
              <a:buNone/>
              <a:defRPr sz="9900"/>
            </a:lvl5pPr>
            <a:lvl6pPr marL="11410108" indent="0">
              <a:buNone/>
              <a:defRPr sz="9900"/>
            </a:lvl6pPr>
            <a:lvl7pPr marL="13692130" indent="0">
              <a:buNone/>
              <a:defRPr sz="9900"/>
            </a:lvl7pPr>
            <a:lvl8pPr marL="15974152" indent="0">
              <a:buNone/>
              <a:defRPr sz="9900"/>
            </a:lvl8pPr>
            <a:lvl9pPr marL="18256173" indent="0">
              <a:buNone/>
              <a:defRPr sz="99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20633" y="22506790"/>
            <a:ext cx="30674310" cy="3375018"/>
          </a:xfrm>
        </p:spPr>
        <p:txBody>
          <a:bodyPr/>
          <a:lstStyle>
            <a:lvl1pPr marL="0" indent="0">
              <a:buNone/>
              <a:defRPr sz="7000"/>
            </a:lvl1pPr>
            <a:lvl2pPr marL="2282022" indent="0">
              <a:buNone/>
              <a:defRPr sz="6000"/>
            </a:lvl2pPr>
            <a:lvl3pPr marL="4564044" indent="0">
              <a:buNone/>
              <a:defRPr sz="5000"/>
            </a:lvl3pPr>
            <a:lvl4pPr marL="6846065" indent="0">
              <a:buNone/>
              <a:defRPr sz="4500"/>
            </a:lvl4pPr>
            <a:lvl5pPr marL="9128086" indent="0">
              <a:buNone/>
              <a:defRPr sz="4500"/>
            </a:lvl5pPr>
            <a:lvl6pPr marL="11410108" indent="0">
              <a:buNone/>
              <a:defRPr sz="4500"/>
            </a:lvl6pPr>
            <a:lvl7pPr marL="13692130" indent="0">
              <a:buNone/>
              <a:defRPr sz="4500"/>
            </a:lvl7pPr>
            <a:lvl8pPr marL="15974152" indent="0">
              <a:buNone/>
              <a:defRPr sz="4500"/>
            </a:lvl8pPr>
            <a:lvl9pPr marL="18256173" indent="0">
              <a:buNone/>
              <a:defRPr sz="4500"/>
            </a:lvl9pPr>
          </a:lstStyle>
          <a:p>
            <a:pPr lvl="0"/>
            <a:r>
              <a:rPr lang="nl-NL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7EA88-A082-B348-AE8F-6D5982803E76}" type="datetime1">
              <a:rPr lang="en-US" smtClean="0"/>
              <a:t>2/22/2025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3C1B3D6C-0241-E049-84C3-26D034346D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8406601" y="26654004"/>
            <a:ext cx="11928899" cy="1531074"/>
          </a:xfrm>
        </p:spPr>
        <p:txBody>
          <a:bodyPr/>
          <a:lstStyle/>
          <a:p>
            <a:fld id="{7CA9BF71-2ECD-7E4E-A1A8-85694276B6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737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56194" y="1151638"/>
            <a:ext cx="46011466" cy="4792927"/>
          </a:xfrm>
          <a:prstGeom prst="rect">
            <a:avLst/>
          </a:prstGeom>
        </p:spPr>
        <p:txBody>
          <a:bodyPr vert="horz" lIns="456404" tIns="228203" rIns="456404" bIns="228203" rtlCol="0" anchor="ctr">
            <a:normAutofit/>
          </a:bodyPr>
          <a:lstStyle/>
          <a:p>
            <a:r>
              <a:rPr lang="nl-NL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56194" y="6710102"/>
            <a:ext cx="46011466" cy="18978662"/>
          </a:xfrm>
          <a:prstGeom prst="rect">
            <a:avLst/>
          </a:prstGeom>
        </p:spPr>
        <p:txBody>
          <a:bodyPr vert="horz" lIns="456404" tIns="228203" rIns="456404" bIns="228203" rtlCol="0">
            <a:normAutofit/>
          </a:bodyPr>
          <a:lstStyle/>
          <a:p>
            <a:pPr lvl="0"/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edit</a:t>
            </a:r>
            <a:r>
              <a:rPr lang="nl-NL" dirty="0"/>
              <a:t> Master </a:t>
            </a:r>
            <a:r>
              <a:rPr lang="nl-NL" dirty="0" err="1"/>
              <a:t>text</a:t>
            </a:r>
            <a:r>
              <a:rPr lang="nl-NL" dirty="0"/>
              <a:t> </a:t>
            </a:r>
            <a:r>
              <a:rPr lang="nl-NL" dirty="0" err="1"/>
              <a:t>styles</a:t>
            </a:r>
            <a:endParaRPr lang="nl-NL" dirty="0"/>
          </a:p>
          <a:p>
            <a:pPr lvl="1"/>
            <a:r>
              <a:rPr lang="nl-NL" dirty="0"/>
              <a:t>Second level</a:t>
            </a:r>
          </a:p>
          <a:p>
            <a:pPr lvl="2"/>
            <a:r>
              <a:rPr lang="nl-NL" dirty="0" err="1"/>
              <a:t>Third</a:t>
            </a:r>
            <a:r>
              <a:rPr lang="nl-NL" dirty="0"/>
              <a:t> level</a:t>
            </a:r>
          </a:p>
          <a:p>
            <a:pPr lvl="3"/>
            <a:r>
              <a:rPr lang="nl-NL" dirty="0" err="1"/>
              <a:t>Fourth</a:t>
            </a:r>
            <a:r>
              <a:rPr lang="nl-NL" dirty="0"/>
              <a:t> level</a:t>
            </a:r>
          </a:p>
          <a:p>
            <a:pPr lvl="4"/>
            <a:r>
              <a:rPr lang="nl-NL" dirty="0" err="1"/>
              <a:t>Fifth</a:t>
            </a:r>
            <a:r>
              <a:rPr lang="nl-NL" dirty="0"/>
              <a:t>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56194" y="26654004"/>
            <a:ext cx="11928899" cy="1531074"/>
          </a:xfrm>
          <a:prstGeom prst="rect">
            <a:avLst/>
          </a:prstGeom>
        </p:spPr>
        <p:txBody>
          <a:bodyPr vert="horz" lIns="456404" tIns="228203" rIns="456404" bIns="228203" rtlCol="0" anchor="ctr"/>
          <a:lstStyle>
            <a:lvl1pPr algn="l">
              <a:defRPr sz="6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50E757-4A88-8D4B-89FB-2B96E32B5243}" type="datetime1">
              <a:rPr lang="en-US" smtClean="0"/>
              <a:t>2/22/2025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467316" y="26654004"/>
            <a:ext cx="16189219" cy="1531074"/>
          </a:xfrm>
          <a:prstGeom prst="rect">
            <a:avLst/>
          </a:prstGeom>
        </p:spPr>
        <p:txBody>
          <a:bodyPr vert="horz" lIns="456404" tIns="228203" rIns="456404" bIns="228203" rtlCol="0" anchor="ctr"/>
          <a:lstStyle>
            <a:lvl1pPr algn="ctr">
              <a:defRPr sz="6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57D5858-F184-304B-8292-77D4EC2699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762201" y="26654004"/>
            <a:ext cx="11928899" cy="1531074"/>
          </a:xfrm>
          <a:prstGeom prst="rect">
            <a:avLst/>
          </a:prstGeom>
        </p:spPr>
        <p:txBody>
          <a:bodyPr vert="horz" lIns="456404" tIns="228203" rIns="456404" bIns="228203" rtlCol="0" anchor="ctr"/>
          <a:lstStyle>
            <a:lvl1pPr algn="r">
              <a:defRPr sz="6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7CA9BF71-2ECD-7E4E-A1A8-85694276B6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6670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2282022" rtl="0" eaLnBrk="1" latinLnBrk="0" hangingPunct="1">
        <a:spcBef>
          <a:spcPct val="0"/>
        </a:spcBef>
        <a:buNone/>
        <a:defRPr sz="21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1516" indent="-1711516" algn="l" defTabSz="2282022" rtl="0" eaLnBrk="1" latinLnBrk="0" hangingPunct="1">
        <a:spcBef>
          <a:spcPct val="20000"/>
        </a:spcBef>
        <a:buFont typeface="Arial"/>
        <a:buChar char="•"/>
        <a:defRPr sz="15900" kern="1200">
          <a:solidFill>
            <a:schemeClr val="tx1"/>
          </a:solidFill>
          <a:latin typeface="+mn-lt"/>
          <a:ea typeface="+mn-ea"/>
          <a:cs typeface="+mn-cs"/>
        </a:defRPr>
      </a:lvl1pPr>
      <a:lvl2pPr marL="3708285" indent="-1426264" algn="l" defTabSz="2282022" rtl="0" eaLnBrk="1" latinLnBrk="0" hangingPunct="1">
        <a:spcBef>
          <a:spcPct val="20000"/>
        </a:spcBef>
        <a:buFont typeface="Arial"/>
        <a:buChar char="–"/>
        <a:defRPr sz="14000" kern="1200">
          <a:solidFill>
            <a:schemeClr val="tx1"/>
          </a:solidFill>
          <a:latin typeface="+mn-lt"/>
          <a:ea typeface="+mn-ea"/>
          <a:cs typeface="+mn-cs"/>
        </a:defRPr>
      </a:lvl2pPr>
      <a:lvl3pPr marL="5705056" indent="-1141012" algn="l" defTabSz="2282022" rtl="0" eaLnBrk="1" latinLnBrk="0" hangingPunct="1">
        <a:spcBef>
          <a:spcPct val="20000"/>
        </a:spcBef>
        <a:buFont typeface="Arial"/>
        <a:buChar char="•"/>
        <a:defRPr sz="12000" kern="1200">
          <a:solidFill>
            <a:schemeClr val="tx1"/>
          </a:solidFill>
          <a:latin typeface="+mn-lt"/>
          <a:ea typeface="+mn-ea"/>
          <a:cs typeface="+mn-cs"/>
        </a:defRPr>
      </a:lvl3pPr>
      <a:lvl4pPr marL="7987076" indent="-1141012" algn="l" defTabSz="2282022" rtl="0" eaLnBrk="1" latinLnBrk="0" hangingPunct="1">
        <a:spcBef>
          <a:spcPct val="20000"/>
        </a:spcBef>
        <a:buFont typeface="Arial"/>
        <a:buChar char="–"/>
        <a:defRPr sz="9900" kern="1200">
          <a:solidFill>
            <a:schemeClr val="tx1"/>
          </a:solidFill>
          <a:latin typeface="+mn-lt"/>
          <a:ea typeface="+mn-ea"/>
          <a:cs typeface="+mn-cs"/>
        </a:defRPr>
      </a:lvl4pPr>
      <a:lvl5pPr marL="10269098" indent="-1141012" algn="l" defTabSz="2282022" rtl="0" eaLnBrk="1" latinLnBrk="0" hangingPunct="1">
        <a:spcBef>
          <a:spcPct val="20000"/>
        </a:spcBef>
        <a:buFont typeface="Arial"/>
        <a:buChar char="»"/>
        <a:defRPr sz="9900" kern="1200">
          <a:solidFill>
            <a:schemeClr val="tx1"/>
          </a:solidFill>
          <a:latin typeface="+mn-lt"/>
          <a:ea typeface="+mn-ea"/>
          <a:cs typeface="+mn-cs"/>
        </a:defRPr>
      </a:lvl5pPr>
      <a:lvl6pPr marL="12551120" indent="-1141012" algn="l" defTabSz="2282022" rtl="0" eaLnBrk="1" latinLnBrk="0" hangingPunct="1">
        <a:spcBef>
          <a:spcPct val="20000"/>
        </a:spcBef>
        <a:buFont typeface="Arial"/>
        <a:buChar char="•"/>
        <a:defRPr sz="9900" kern="1200">
          <a:solidFill>
            <a:schemeClr val="tx1"/>
          </a:solidFill>
          <a:latin typeface="+mn-lt"/>
          <a:ea typeface="+mn-ea"/>
          <a:cs typeface="+mn-cs"/>
        </a:defRPr>
      </a:lvl6pPr>
      <a:lvl7pPr marL="14833142" indent="-1141012" algn="l" defTabSz="2282022" rtl="0" eaLnBrk="1" latinLnBrk="0" hangingPunct="1">
        <a:spcBef>
          <a:spcPct val="20000"/>
        </a:spcBef>
        <a:buFont typeface="Arial"/>
        <a:buChar char="•"/>
        <a:defRPr sz="9900" kern="1200">
          <a:solidFill>
            <a:schemeClr val="tx1"/>
          </a:solidFill>
          <a:latin typeface="+mn-lt"/>
          <a:ea typeface="+mn-ea"/>
          <a:cs typeface="+mn-cs"/>
        </a:defRPr>
      </a:lvl7pPr>
      <a:lvl8pPr marL="17115163" indent="-1141012" algn="l" defTabSz="2282022" rtl="0" eaLnBrk="1" latinLnBrk="0" hangingPunct="1">
        <a:spcBef>
          <a:spcPct val="20000"/>
        </a:spcBef>
        <a:buFont typeface="Arial"/>
        <a:buChar char="•"/>
        <a:defRPr sz="9900" kern="1200">
          <a:solidFill>
            <a:schemeClr val="tx1"/>
          </a:solidFill>
          <a:latin typeface="+mn-lt"/>
          <a:ea typeface="+mn-ea"/>
          <a:cs typeface="+mn-cs"/>
        </a:defRPr>
      </a:lvl8pPr>
      <a:lvl9pPr marL="19397185" indent="-1141012" algn="l" defTabSz="2282022" rtl="0" eaLnBrk="1" latinLnBrk="0" hangingPunct="1">
        <a:spcBef>
          <a:spcPct val="20000"/>
        </a:spcBef>
        <a:buFont typeface="Arial"/>
        <a:buChar char="•"/>
        <a:defRPr sz="9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82022" rtl="0" eaLnBrk="1" latinLnBrk="0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1pPr>
      <a:lvl2pPr marL="2282022" algn="l" defTabSz="2282022" rtl="0" eaLnBrk="1" latinLnBrk="0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2pPr>
      <a:lvl3pPr marL="4564044" algn="l" defTabSz="2282022" rtl="0" eaLnBrk="1" latinLnBrk="0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3pPr>
      <a:lvl4pPr marL="6846065" algn="l" defTabSz="2282022" rtl="0" eaLnBrk="1" latinLnBrk="0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4pPr>
      <a:lvl5pPr marL="9128086" algn="l" defTabSz="2282022" rtl="0" eaLnBrk="1" latinLnBrk="0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5pPr>
      <a:lvl6pPr marL="11410108" algn="l" defTabSz="2282022" rtl="0" eaLnBrk="1" latinLnBrk="0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6pPr>
      <a:lvl7pPr marL="13692130" algn="l" defTabSz="2282022" rtl="0" eaLnBrk="1" latinLnBrk="0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7pPr>
      <a:lvl8pPr marL="15974152" algn="l" defTabSz="2282022" rtl="0" eaLnBrk="1" latinLnBrk="0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8pPr>
      <a:lvl9pPr marL="18256173" algn="l" defTabSz="2282022" rtl="0" eaLnBrk="1" latinLnBrk="0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sv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5F4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187" y="0"/>
            <a:ext cx="32103099" cy="28757563"/>
          </a:xfrm>
          <a:prstGeom prst="rect">
            <a:avLst/>
          </a:prstGeom>
          <a:solidFill>
            <a:srgbClr val="47504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6095439" y="17400275"/>
            <a:ext cx="21678060" cy="0"/>
          </a:xfrm>
          <a:prstGeom prst="line">
            <a:avLst/>
          </a:prstGeom>
          <a:ln>
            <a:solidFill>
              <a:srgbClr val="ECBA2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itle 1"/>
          <p:cNvSpPr>
            <a:spLocks noGrp="1"/>
          </p:cNvSpPr>
          <p:nvPr/>
        </p:nvSpPr>
        <p:spPr>
          <a:xfrm>
            <a:off x="2057399" y="9344297"/>
            <a:ext cx="25716099" cy="8335928"/>
          </a:xfrm>
          <a:prstGeom prst="rect">
            <a:avLst/>
          </a:prstGeom>
        </p:spPr>
        <p:txBody>
          <a:bodyPr vert="horz" lIns="514506" tIns="257253" rIns="514506" bIns="257253" rtlCol="0" anchor="ctr">
            <a:normAutofit/>
          </a:bodyPr>
          <a:lstStyle>
            <a:lvl1pPr algn="ctr" defTabSz="2572760" rtl="0" eaLnBrk="1" latinLnBrk="0" hangingPunct="1">
              <a:spcBef>
                <a:spcPct val="0"/>
              </a:spcBef>
              <a:buNone/>
              <a:defRPr sz="2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20000" b="1" dirty="0">
                <a:solidFill>
                  <a:srgbClr val="ECBA2B"/>
                </a:solidFill>
                <a:latin typeface="Arial"/>
                <a:cs typeface="Arial"/>
              </a:rPr>
              <a:t>Session 2</a:t>
            </a:r>
            <a:br>
              <a:rPr lang="en-US" sz="18000" b="1" dirty="0">
                <a:solidFill>
                  <a:schemeClr val="accent1"/>
                </a:solidFill>
                <a:latin typeface="Arial"/>
                <a:cs typeface="Arial"/>
              </a:rPr>
            </a:br>
            <a:r>
              <a:rPr lang="en-US" sz="18000" dirty="0">
                <a:solidFill>
                  <a:schemeClr val="bg1"/>
                </a:solidFill>
                <a:latin typeface="Arial"/>
                <a:cs typeface="Arial"/>
              </a:rPr>
              <a:t>Healthy Habits</a:t>
            </a:r>
          </a:p>
        </p:txBody>
      </p:sp>
      <p:sp>
        <p:nvSpPr>
          <p:cNvPr id="13" name="Subtitle 2"/>
          <p:cNvSpPr>
            <a:spLocks noGrp="1"/>
          </p:cNvSpPr>
          <p:nvPr/>
        </p:nvSpPr>
        <p:spPr>
          <a:xfrm>
            <a:off x="2057399" y="18279801"/>
            <a:ext cx="25716100" cy="9938297"/>
          </a:xfrm>
          <a:prstGeom prst="rect">
            <a:avLst/>
          </a:prstGeom>
        </p:spPr>
        <p:txBody>
          <a:bodyPr vert="horz" lIns="514506" tIns="257253" rIns="514506" bIns="257253" rtlCol="0">
            <a:normAutofit/>
          </a:bodyPr>
          <a:lstStyle>
            <a:lvl1pPr marL="0" indent="0" algn="ctr" defTabSz="2572760" rtl="0" eaLnBrk="1" latinLnBrk="0" hangingPunct="1">
              <a:spcBef>
                <a:spcPct val="20000"/>
              </a:spcBef>
              <a:buFont typeface="Arial"/>
              <a:buNone/>
              <a:defRPr sz="18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2572760" indent="0" algn="ctr" defTabSz="2572760" rtl="0" eaLnBrk="1" latinLnBrk="0" hangingPunct="1">
              <a:spcBef>
                <a:spcPct val="20000"/>
              </a:spcBef>
              <a:buFont typeface="Arial"/>
              <a:buNone/>
              <a:defRPr sz="15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145520" indent="0" algn="ctr" defTabSz="2572760" rtl="0" eaLnBrk="1" latinLnBrk="0" hangingPunct="1">
              <a:spcBef>
                <a:spcPct val="20000"/>
              </a:spcBef>
              <a:buFont typeface="Arial"/>
              <a:buNone/>
              <a:defRPr sz="1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718287" indent="0" algn="ctr" defTabSz="2572760" rtl="0" eaLnBrk="1" latinLnBrk="0" hangingPunct="1">
              <a:spcBef>
                <a:spcPct val="20000"/>
              </a:spcBef>
              <a:buFont typeface="Arial"/>
              <a:buNone/>
              <a:defRPr sz="1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0291047" indent="0" algn="ctr" defTabSz="2572760" rtl="0" eaLnBrk="1" latinLnBrk="0" hangingPunct="1">
              <a:spcBef>
                <a:spcPct val="20000"/>
              </a:spcBef>
              <a:buFont typeface="Arial"/>
              <a:buNone/>
              <a:defRPr sz="1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2863807" indent="0" algn="ctr" defTabSz="2572760" rtl="0" eaLnBrk="1" latinLnBrk="0" hangingPunct="1">
              <a:spcBef>
                <a:spcPct val="20000"/>
              </a:spcBef>
              <a:buFont typeface="Arial"/>
              <a:buNone/>
              <a:defRPr sz="1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5436567" indent="0" algn="ctr" defTabSz="2572760" rtl="0" eaLnBrk="1" latinLnBrk="0" hangingPunct="1">
              <a:spcBef>
                <a:spcPct val="20000"/>
              </a:spcBef>
              <a:buFont typeface="Arial"/>
              <a:buNone/>
              <a:defRPr sz="1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009327" indent="0" algn="ctr" defTabSz="2572760" rtl="0" eaLnBrk="1" latinLnBrk="0" hangingPunct="1">
              <a:spcBef>
                <a:spcPct val="20000"/>
              </a:spcBef>
              <a:buFont typeface="Arial"/>
              <a:buNone/>
              <a:defRPr sz="1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82093" indent="0" algn="ctr" defTabSz="2572760" rtl="0" eaLnBrk="1" latinLnBrk="0" hangingPunct="1">
              <a:spcBef>
                <a:spcPct val="20000"/>
              </a:spcBef>
              <a:buFont typeface="Arial"/>
              <a:buNone/>
              <a:defRPr sz="1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Wellbeing</a:t>
            </a:r>
            <a:r>
              <a:rPr lang="en-US" sz="10000" dirty="0">
                <a:solidFill>
                  <a:schemeClr val="bg1"/>
                </a:solidFill>
                <a:latin typeface="Lato Light"/>
                <a:cs typeface="Lato Light"/>
              </a:rPr>
              <a:t> </a:t>
            </a:r>
            <a:r>
              <a:rPr lang="en-US" sz="13000" dirty="0">
                <a:solidFill>
                  <a:srgbClr val="ECBA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</a:p>
        </p:txBody>
      </p:sp>
      <p:pic>
        <p:nvPicPr>
          <p:cNvPr id="17" name="Picture Placeholder 7">
            <a:extLst>
              <a:ext uri="{FF2B5EF4-FFF2-40B4-BE49-F238E27FC236}">
                <a16:creationId xmlns:a16="http://schemas.microsoft.com/office/drawing/2014/main" id="{B2639441-7FB2-E844-80F9-F77315D4A212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/>
          <a:srcRect t="-1021" b="-1021"/>
          <a:stretch/>
        </p:blipFill>
        <p:spPr>
          <a:xfrm>
            <a:off x="32108286" y="-316523"/>
            <a:ext cx="19079004" cy="29436646"/>
          </a:xfrm>
        </p:spPr>
      </p:pic>
    </p:spTree>
    <p:extLst>
      <p:ext uri="{BB962C8B-B14F-4D97-AF65-F5344CB8AC3E}">
        <p14:creationId xmlns:p14="http://schemas.microsoft.com/office/powerpoint/2010/main" val="712991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750" y="4208411"/>
            <a:ext cx="46011465" cy="3963820"/>
          </a:xfrm>
        </p:spPr>
        <p:txBody>
          <a:bodyPr>
            <a:normAutofit/>
          </a:bodyPr>
          <a:lstStyle/>
          <a:p>
            <a:pPr algn="l"/>
            <a:r>
              <a:rPr lang="en-US" sz="17700" b="1" dirty="0">
                <a:solidFill>
                  <a:srgbClr val="09101B"/>
                </a:solidFill>
                <a:latin typeface="Arial"/>
                <a:cs typeface="Arial"/>
              </a:rPr>
              <a:t>What does food mean to you?</a:t>
            </a:r>
          </a:p>
        </p:txBody>
      </p:sp>
      <p:sp>
        <p:nvSpPr>
          <p:cNvPr id="5" name="Rectangle 4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>
            <a:solidFill>
              <a:srgbClr val="ECBA2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071" tIns="40535" rIns="81071" bIns="40535" rtlCol="0" anchor="ctr"/>
          <a:lstStyle/>
          <a:p>
            <a:pPr algn="ctr"/>
            <a:endParaRPr lang="en-US">
              <a:solidFill>
                <a:srgbClr val="E63A4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</p:spPr>
        <p:txBody>
          <a:bodyPr wrap="square" lIns="81071" tIns="40535" rIns="81071" bIns="40535" rtlCol="0">
            <a:spAutoFit/>
          </a:bodyPr>
          <a:lstStyle/>
          <a:p>
            <a:r>
              <a:rPr lang="en-US" spc="532" dirty="0">
                <a:solidFill>
                  <a:srgbClr val="475043"/>
                </a:solidFill>
                <a:latin typeface="Arial"/>
                <a:cs typeface="Arial"/>
              </a:rPr>
              <a:t>ARE WE EATING WELL?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7F3A232A-9ECF-5B45-805E-8D90BE7578EE}"/>
              </a:ext>
            </a:extLst>
          </p:cNvPr>
          <p:cNvSpPr/>
          <p:nvPr/>
        </p:nvSpPr>
        <p:spPr>
          <a:xfrm>
            <a:off x="6267998" y="13331916"/>
            <a:ext cx="38211343" cy="10594884"/>
          </a:xfrm>
          <a:prstGeom prst="roundRect">
            <a:avLst>
              <a:gd name="adj" fmla="val 8397"/>
            </a:avLst>
          </a:prstGeom>
          <a:solidFill>
            <a:srgbClr val="475043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1000" tIns="351000" rIns="351000" bIns="351000" rtlCol="0" anchor="ctr"/>
          <a:lstStyle/>
          <a:p>
            <a:pPr>
              <a:lnSpc>
                <a:spcPct val="150000"/>
              </a:lnSpc>
            </a:pPr>
            <a:endParaRPr lang="en-JM" sz="12000" dirty="0">
              <a:solidFill>
                <a:schemeClr val="bg1"/>
              </a:solidFill>
              <a:latin typeface="Roboto Light"/>
              <a:ea typeface="Roboto Light"/>
              <a:cs typeface="Roboto Light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E80B3B9-67B1-8D40-97A0-B8B46DB627DA}"/>
              </a:ext>
            </a:extLst>
          </p:cNvPr>
          <p:cNvSpPr/>
          <p:nvPr/>
        </p:nvSpPr>
        <p:spPr>
          <a:xfrm>
            <a:off x="4669404" y="11648341"/>
            <a:ext cx="4318714" cy="4325207"/>
          </a:xfrm>
          <a:prstGeom prst="ellipse">
            <a:avLst/>
          </a:prstGeom>
          <a:solidFill>
            <a:srgbClr val="ECBA2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" tIns="3429" rIns="6858" bIns="3429" rtlCol="0" anchor="ctr"/>
          <a:lstStyle/>
          <a:p>
            <a:pPr algn="ctr"/>
            <a:endParaRPr lang="en-US" sz="135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27FDF43-DCCA-F24D-86FF-4B1B0D44BB8D}"/>
              </a:ext>
            </a:extLst>
          </p:cNvPr>
          <p:cNvSpPr txBox="1"/>
          <p:nvPr/>
        </p:nvSpPr>
        <p:spPr>
          <a:xfrm>
            <a:off x="6212602" y="12268990"/>
            <a:ext cx="2775516" cy="3083907"/>
          </a:xfrm>
          <a:prstGeom prst="rect">
            <a:avLst/>
          </a:prstGeom>
          <a:noFill/>
        </p:spPr>
        <p:txBody>
          <a:bodyPr wrap="square" lIns="6080" tIns="3041" rIns="6080" bIns="3041" rtlCol="0">
            <a:spAutoFit/>
          </a:bodyPr>
          <a:lstStyle/>
          <a:p>
            <a:r>
              <a:rPr lang="en-US" sz="20000" dirty="0">
                <a:solidFill>
                  <a:srgbClr val="FFFCF5"/>
                </a:solidFill>
                <a:latin typeface="Arial" panose="020B0604020202020204" pitchFamily="34" charset="0"/>
                <a:ea typeface="Roboto Slab" pitchFamily="2" charset="0"/>
                <a:cs typeface="Arial" panose="020B0604020202020204" pitchFamily="34" charset="0"/>
              </a:rPr>
              <a:t>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826E96-4CCB-9F41-B05E-626CAAD281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</p:spPr>
        <p:txBody>
          <a:bodyPr/>
          <a:lstStyle/>
          <a:p>
            <a:fld id="{7CA9BF71-2ECD-7E4E-A1A8-85694276B60E}" type="slidenum">
              <a:rPr lang="en-US" smtClean="0"/>
              <a:t>10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B6794BC-7B5D-5BF9-9E75-BCFED123EFD6}"/>
              </a:ext>
            </a:extLst>
          </p:cNvPr>
          <p:cNvSpPr txBox="1"/>
          <p:nvPr/>
        </p:nvSpPr>
        <p:spPr>
          <a:xfrm>
            <a:off x="9917723" y="15595051"/>
            <a:ext cx="32109508" cy="5446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0"/>
              </a:lnSpc>
            </a:pPr>
            <a:r>
              <a:rPr lang="en-US" sz="13000" dirty="0">
                <a:solidFill>
                  <a:srgbClr val="FFFCF5"/>
                </a:solidFill>
                <a:latin typeface="Roboto Light"/>
                <a:ea typeface="Roboto Light"/>
                <a:cs typeface="Roboto Light"/>
              </a:rPr>
              <a:t>Where do you think this attitude came from? </a:t>
            </a:r>
          </a:p>
          <a:p>
            <a:pPr>
              <a:lnSpc>
                <a:spcPts val="22000"/>
              </a:lnSpc>
            </a:pPr>
            <a:r>
              <a:rPr lang="en-US" sz="13000" dirty="0">
                <a:solidFill>
                  <a:srgbClr val="FFFCF5"/>
                </a:solidFill>
                <a:latin typeface="Roboto Light"/>
                <a:ea typeface="Roboto Light"/>
                <a:cs typeface="Roboto Light"/>
              </a:rPr>
              <a:t>Has it changed over the years?</a:t>
            </a:r>
          </a:p>
        </p:txBody>
      </p:sp>
    </p:spTree>
    <p:extLst>
      <p:ext uri="{BB962C8B-B14F-4D97-AF65-F5344CB8AC3E}">
        <p14:creationId xmlns:p14="http://schemas.microsoft.com/office/powerpoint/2010/main" val="1646272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750" y="4208411"/>
            <a:ext cx="46011465" cy="3963820"/>
          </a:xfrm>
        </p:spPr>
        <p:txBody>
          <a:bodyPr>
            <a:normAutofit/>
          </a:bodyPr>
          <a:lstStyle/>
          <a:p>
            <a:pPr algn="l"/>
            <a:r>
              <a:rPr lang="en-US" sz="17700" b="1" dirty="0">
                <a:solidFill>
                  <a:srgbClr val="09101B"/>
                </a:solidFill>
                <a:latin typeface="Arial"/>
                <a:cs typeface="Arial"/>
              </a:rPr>
              <a:t>Quote</a:t>
            </a:r>
          </a:p>
        </p:txBody>
      </p:sp>
      <p:sp>
        <p:nvSpPr>
          <p:cNvPr id="5" name="Rectangle 4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>
            <a:solidFill>
              <a:srgbClr val="ECBA2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071" tIns="40535" rIns="81071" bIns="40535" rtlCol="0" anchor="ctr"/>
          <a:lstStyle/>
          <a:p>
            <a:pPr algn="ctr"/>
            <a:endParaRPr lang="en-US">
              <a:solidFill>
                <a:srgbClr val="E63A4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</p:spPr>
        <p:txBody>
          <a:bodyPr wrap="square" lIns="81071" tIns="40535" rIns="81071" bIns="40535" rtlCol="0">
            <a:spAutoFit/>
          </a:bodyPr>
          <a:lstStyle/>
          <a:p>
            <a:r>
              <a:rPr lang="en-US" spc="532" dirty="0">
                <a:solidFill>
                  <a:srgbClr val="475043"/>
                </a:solidFill>
                <a:latin typeface="Arial"/>
                <a:cs typeface="Arial"/>
              </a:rPr>
              <a:t>ARE WE EATING WELL?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A76716B3-D832-7449-ABBB-05BEE86FA62E}"/>
              </a:ext>
            </a:extLst>
          </p:cNvPr>
          <p:cNvSpPr/>
          <p:nvPr/>
        </p:nvSpPr>
        <p:spPr>
          <a:xfrm>
            <a:off x="6219091" y="11807916"/>
            <a:ext cx="38211343" cy="13359912"/>
          </a:xfrm>
          <a:prstGeom prst="roundRect">
            <a:avLst>
              <a:gd name="adj" fmla="val 8397"/>
            </a:avLst>
          </a:prstGeom>
          <a:solidFill>
            <a:srgbClr val="475043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1000" tIns="351000" rIns="351000" bIns="351000" rtlCol="0" anchor="ctr"/>
          <a:lstStyle/>
          <a:p>
            <a:pPr>
              <a:lnSpc>
                <a:spcPct val="150000"/>
              </a:lnSpc>
            </a:pPr>
            <a:endParaRPr lang="en-JM" sz="12000" dirty="0">
              <a:solidFill>
                <a:schemeClr val="bg1"/>
              </a:solidFill>
              <a:latin typeface="Roboto Light"/>
              <a:ea typeface="Roboto Light"/>
              <a:cs typeface="Roboto Light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735AAE8-3F8E-444D-9734-511A2EF588B2}"/>
              </a:ext>
            </a:extLst>
          </p:cNvPr>
          <p:cNvSpPr/>
          <p:nvPr/>
        </p:nvSpPr>
        <p:spPr>
          <a:xfrm>
            <a:off x="4620497" y="10124341"/>
            <a:ext cx="4318714" cy="4325207"/>
          </a:xfrm>
          <a:prstGeom prst="ellipse">
            <a:avLst/>
          </a:prstGeom>
          <a:solidFill>
            <a:srgbClr val="ECBA2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" tIns="3429" rIns="6858" bIns="3429"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912730-D786-BA48-AE96-A96D39C95D85}"/>
              </a:ext>
            </a:extLst>
          </p:cNvPr>
          <p:cNvSpPr txBox="1"/>
          <p:nvPr/>
        </p:nvSpPr>
        <p:spPr>
          <a:xfrm>
            <a:off x="10537806" y="14246602"/>
            <a:ext cx="30750872" cy="44821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0"/>
              </a:lnSpc>
            </a:pPr>
            <a:r>
              <a:rPr lang="en-US" sz="120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“Food is not rational. Food is culture, habit, craving, and identity.”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8C081E0-815F-7740-BE93-5CBE2570B3FE}"/>
              </a:ext>
            </a:extLst>
          </p:cNvPr>
          <p:cNvSpPr txBox="1"/>
          <p:nvPr/>
        </p:nvSpPr>
        <p:spPr>
          <a:xfrm>
            <a:off x="5924785" y="10342307"/>
            <a:ext cx="2775516" cy="6931114"/>
          </a:xfrm>
          <a:prstGeom prst="rect">
            <a:avLst/>
          </a:prstGeom>
          <a:noFill/>
        </p:spPr>
        <p:txBody>
          <a:bodyPr wrap="square" lIns="6080" tIns="3041" rIns="6080" bIns="3041" rtlCol="0">
            <a:spAutoFit/>
          </a:bodyPr>
          <a:lstStyle/>
          <a:p>
            <a:r>
              <a:rPr lang="en-US" sz="45000" dirty="0">
                <a:solidFill>
                  <a:srgbClr val="FFFCF5"/>
                </a:solidFill>
                <a:latin typeface="Arial" panose="020B0604020202020204" pitchFamily="34" charset="0"/>
                <a:ea typeface="Roboto Slab" pitchFamily="2" charset="0"/>
                <a:cs typeface="Arial" panose="020B0604020202020204" pitchFamily="34" charset="0"/>
              </a:rPr>
              <a:t>”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7FF6201-F0BE-EA4B-8E59-DC0722DC4319}"/>
              </a:ext>
            </a:extLst>
          </p:cNvPr>
          <p:cNvSpPr/>
          <p:nvPr/>
        </p:nvSpPr>
        <p:spPr>
          <a:xfrm>
            <a:off x="28466756" y="20691695"/>
            <a:ext cx="13114488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JM" sz="96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– Jonathan Safran Foer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C79AA0F-8A3C-D843-B9A0-E78546FDB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</p:spPr>
        <p:txBody>
          <a:bodyPr/>
          <a:lstStyle/>
          <a:p>
            <a:fld id="{7CA9BF71-2ECD-7E4E-A1A8-85694276B60E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544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750" y="4208411"/>
            <a:ext cx="46011465" cy="3963820"/>
          </a:xfrm>
        </p:spPr>
        <p:txBody>
          <a:bodyPr>
            <a:normAutofit/>
          </a:bodyPr>
          <a:lstStyle/>
          <a:p>
            <a:pPr algn="l"/>
            <a:r>
              <a:rPr lang="en-US" sz="17700" b="1" dirty="0">
                <a:solidFill>
                  <a:srgbClr val="09101B"/>
                </a:solidFill>
                <a:latin typeface="Arial"/>
                <a:cs typeface="Arial"/>
              </a:rPr>
              <a:t>Quote</a:t>
            </a:r>
          </a:p>
        </p:txBody>
      </p:sp>
      <p:sp>
        <p:nvSpPr>
          <p:cNvPr id="5" name="Rectangle 4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>
            <a:solidFill>
              <a:srgbClr val="ECBA2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071" tIns="40535" rIns="81071" bIns="40535" rtlCol="0" anchor="ctr"/>
          <a:lstStyle/>
          <a:p>
            <a:pPr algn="ctr"/>
            <a:endParaRPr lang="en-US">
              <a:solidFill>
                <a:srgbClr val="E63A4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</p:spPr>
        <p:txBody>
          <a:bodyPr wrap="square" lIns="81071" tIns="40535" rIns="81071" bIns="40535" rtlCol="0">
            <a:spAutoFit/>
          </a:bodyPr>
          <a:lstStyle/>
          <a:p>
            <a:r>
              <a:rPr lang="en-US" spc="532" dirty="0">
                <a:solidFill>
                  <a:srgbClr val="475043"/>
                </a:solidFill>
                <a:latin typeface="Arial"/>
                <a:cs typeface="Arial"/>
              </a:rPr>
              <a:t>ARE WE EATING WELL?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A76716B3-D832-7449-ABBB-05BEE86FA62E}"/>
              </a:ext>
            </a:extLst>
          </p:cNvPr>
          <p:cNvSpPr/>
          <p:nvPr/>
        </p:nvSpPr>
        <p:spPr>
          <a:xfrm>
            <a:off x="6219091" y="11807916"/>
            <a:ext cx="38211343" cy="13359912"/>
          </a:xfrm>
          <a:prstGeom prst="roundRect">
            <a:avLst>
              <a:gd name="adj" fmla="val 8397"/>
            </a:avLst>
          </a:prstGeom>
          <a:solidFill>
            <a:srgbClr val="475043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1000" tIns="351000" rIns="351000" bIns="351000" rtlCol="0" anchor="ctr"/>
          <a:lstStyle/>
          <a:p>
            <a:pPr>
              <a:lnSpc>
                <a:spcPct val="150000"/>
              </a:lnSpc>
            </a:pPr>
            <a:endParaRPr lang="en-JM" sz="12000" dirty="0">
              <a:solidFill>
                <a:schemeClr val="bg1"/>
              </a:solidFill>
              <a:latin typeface="Roboto Light"/>
              <a:ea typeface="Roboto Light"/>
              <a:cs typeface="Roboto Light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735AAE8-3F8E-444D-9734-511A2EF588B2}"/>
              </a:ext>
            </a:extLst>
          </p:cNvPr>
          <p:cNvSpPr/>
          <p:nvPr/>
        </p:nvSpPr>
        <p:spPr>
          <a:xfrm>
            <a:off x="4620497" y="10124341"/>
            <a:ext cx="4318714" cy="4325207"/>
          </a:xfrm>
          <a:prstGeom prst="ellipse">
            <a:avLst/>
          </a:prstGeom>
          <a:solidFill>
            <a:srgbClr val="ECBA2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" tIns="3429" rIns="6858" bIns="3429"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912730-D786-BA48-AE96-A96D39C95D85}"/>
              </a:ext>
            </a:extLst>
          </p:cNvPr>
          <p:cNvSpPr txBox="1"/>
          <p:nvPr/>
        </p:nvSpPr>
        <p:spPr>
          <a:xfrm>
            <a:off x="10537806" y="14246602"/>
            <a:ext cx="30750872" cy="67905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0"/>
              </a:lnSpc>
            </a:pPr>
            <a:r>
              <a:rPr lang="en-US" sz="120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“The food you eat can be either the safest and most powerful form of medicine or the slowest form of poison.”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8C081E0-815F-7740-BE93-5CBE2570B3FE}"/>
              </a:ext>
            </a:extLst>
          </p:cNvPr>
          <p:cNvSpPr txBox="1"/>
          <p:nvPr/>
        </p:nvSpPr>
        <p:spPr>
          <a:xfrm>
            <a:off x="5924785" y="10342307"/>
            <a:ext cx="2775516" cy="6931114"/>
          </a:xfrm>
          <a:prstGeom prst="rect">
            <a:avLst/>
          </a:prstGeom>
          <a:noFill/>
        </p:spPr>
        <p:txBody>
          <a:bodyPr wrap="square" lIns="6080" tIns="3041" rIns="6080" bIns="3041" rtlCol="0">
            <a:spAutoFit/>
          </a:bodyPr>
          <a:lstStyle/>
          <a:p>
            <a:r>
              <a:rPr lang="en-US" sz="45000" dirty="0">
                <a:solidFill>
                  <a:srgbClr val="FFFCF5"/>
                </a:solidFill>
                <a:latin typeface="Arial" panose="020B0604020202020204" pitchFamily="34" charset="0"/>
                <a:ea typeface="Roboto Slab" pitchFamily="2" charset="0"/>
                <a:cs typeface="Arial" panose="020B0604020202020204" pitchFamily="34" charset="0"/>
              </a:rPr>
              <a:t>”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7FF6201-F0BE-EA4B-8E59-DC0722DC4319}"/>
              </a:ext>
            </a:extLst>
          </p:cNvPr>
          <p:cNvSpPr/>
          <p:nvPr/>
        </p:nvSpPr>
        <p:spPr>
          <a:xfrm>
            <a:off x="32981389" y="20691695"/>
            <a:ext cx="8599855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JM" sz="96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– Ann Wigmore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C79AA0F-8A3C-D843-B9A0-E78546FDB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</p:spPr>
        <p:txBody>
          <a:bodyPr/>
          <a:lstStyle/>
          <a:p>
            <a:fld id="{7CA9BF71-2ECD-7E4E-A1A8-85694276B60E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9058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750" y="4208411"/>
            <a:ext cx="46011465" cy="3963820"/>
          </a:xfrm>
        </p:spPr>
        <p:txBody>
          <a:bodyPr>
            <a:normAutofit/>
          </a:bodyPr>
          <a:lstStyle/>
          <a:p>
            <a:pPr algn="l"/>
            <a:r>
              <a:rPr lang="en-US" sz="17700" b="1" dirty="0">
                <a:solidFill>
                  <a:srgbClr val="09101B"/>
                </a:solidFill>
                <a:latin typeface="Arial"/>
                <a:cs typeface="Arial"/>
              </a:rPr>
              <a:t>Positive Eating Pizza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92065" y="11103724"/>
            <a:ext cx="17416243" cy="9868862"/>
          </a:xfrm>
        </p:spPr>
        <p:txBody>
          <a:bodyPr>
            <a:noAutofit/>
          </a:bodyPr>
          <a:lstStyle/>
          <a:p>
            <a:pPr>
              <a:lnSpc>
                <a:spcPct val="130000"/>
              </a:lnSpc>
              <a:buClr>
                <a:srgbClr val="475043"/>
              </a:buClr>
              <a:buFont typeface="Wingdings" panose="05000000000000000000" pitchFamily="2" charset="2"/>
              <a:buChar char="§"/>
            </a:pPr>
            <a:r>
              <a:rPr lang="en-US" sz="10000" dirty="0">
                <a:solidFill>
                  <a:srgbClr val="09101B"/>
                </a:solidFill>
                <a:latin typeface="Arial"/>
                <a:cs typeface="Arial"/>
              </a:rPr>
              <a:t>It can still be difficult to know where to start with eating behavior change.</a:t>
            </a:r>
          </a:p>
          <a:p>
            <a:pPr>
              <a:lnSpc>
                <a:spcPct val="130000"/>
              </a:lnSpc>
              <a:buClr>
                <a:srgbClr val="475043"/>
              </a:buClr>
              <a:buFont typeface="Wingdings" panose="05000000000000000000" pitchFamily="2" charset="2"/>
              <a:buChar char="§"/>
            </a:pPr>
            <a:r>
              <a:rPr lang="en-US" sz="10000" dirty="0">
                <a:solidFill>
                  <a:srgbClr val="09101B"/>
                </a:solidFill>
                <a:latin typeface="Arial"/>
                <a:cs typeface="Arial"/>
              </a:rPr>
              <a:t>The “Positive Eating Pizza” has some top tips to get you started.</a:t>
            </a:r>
          </a:p>
        </p:txBody>
      </p:sp>
      <p:sp>
        <p:nvSpPr>
          <p:cNvPr id="5" name="Rectangle 4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>
            <a:solidFill>
              <a:srgbClr val="ECBA2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071" tIns="40535" rIns="81071" bIns="40535" rtlCol="0" anchor="ctr"/>
          <a:lstStyle/>
          <a:p>
            <a:pPr algn="ctr"/>
            <a:endParaRPr lang="en-US">
              <a:solidFill>
                <a:srgbClr val="E63A4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</p:spPr>
        <p:txBody>
          <a:bodyPr wrap="square" lIns="81071" tIns="40535" rIns="81071" bIns="40535" rtlCol="0">
            <a:spAutoFit/>
          </a:bodyPr>
          <a:lstStyle/>
          <a:p>
            <a:r>
              <a:rPr lang="en-US" spc="532" dirty="0">
                <a:solidFill>
                  <a:srgbClr val="475043"/>
                </a:solidFill>
                <a:latin typeface="Arial"/>
                <a:cs typeface="Arial"/>
              </a:rPr>
              <a:t>ARE WE EATING WELL?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45703E-FE5B-3C4E-A5C3-DAAC86C2C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</p:spPr>
        <p:txBody>
          <a:bodyPr/>
          <a:lstStyle/>
          <a:p>
            <a:fld id="{7CA9BF71-2ECD-7E4E-A1A8-85694276B60E}" type="slidenum">
              <a:rPr lang="en-US" smtClean="0"/>
              <a:t>13</a:t>
            </a:fld>
            <a:endParaRPr lang="en-US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9AD165D-CABA-1EB4-914E-25DE73AE3E46}"/>
              </a:ext>
            </a:extLst>
          </p:cNvPr>
          <p:cNvGrpSpPr/>
          <p:nvPr/>
        </p:nvGrpSpPr>
        <p:grpSpPr>
          <a:xfrm>
            <a:off x="23748323" y="6561222"/>
            <a:ext cx="26367830" cy="19735503"/>
            <a:chOff x="23572478" y="5506146"/>
            <a:chExt cx="26367830" cy="19735503"/>
          </a:xfrm>
        </p:grpSpPr>
        <p:pic>
          <p:nvPicPr>
            <p:cNvPr id="18" name="Graphic 17">
              <a:extLst>
                <a:ext uri="{FF2B5EF4-FFF2-40B4-BE49-F238E27FC236}">
                  <a16:creationId xmlns:a16="http://schemas.microsoft.com/office/drawing/2014/main" id="{864C23A9-8456-5416-8DB5-07504D68876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29435202" y="8172231"/>
              <a:ext cx="15776509" cy="15776509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04C1C1B-EDA2-F0E2-EE9C-201A8DA97DCB}"/>
                </a:ext>
              </a:extLst>
            </p:cNvPr>
            <p:cNvSpPr txBox="1"/>
            <p:nvPr/>
          </p:nvSpPr>
          <p:spPr>
            <a:xfrm>
              <a:off x="34584708" y="5506146"/>
              <a:ext cx="5477496" cy="175432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5400" dirty="0">
                  <a:solidFill>
                    <a:srgbClr val="09101B"/>
                  </a:solidFill>
                  <a:latin typeface="Arial"/>
                  <a:cs typeface="Arial"/>
                </a:rPr>
                <a:t>Nearest To Natural Form</a:t>
              </a:r>
              <a:endParaRPr lang="en-ZA" sz="5400" dirty="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C07472D-61B8-E99C-D7E7-E49D2DD9ACB2}"/>
                </a:ext>
              </a:extLst>
            </p:cNvPr>
            <p:cNvSpPr txBox="1"/>
            <p:nvPr/>
          </p:nvSpPr>
          <p:spPr>
            <a:xfrm>
              <a:off x="44366206" y="9211035"/>
              <a:ext cx="4624532" cy="175432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5400" dirty="0">
                  <a:solidFill>
                    <a:srgbClr val="09101B"/>
                  </a:solidFill>
                  <a:latin typeface="Arial"/>
                  <a:cs typeface="Arial"/>
                </a:rPr>
                <a:t>Test Food Timings</a:t>
              </a:r>
              <a:endParaRPr lang="en-ZA" sz="5400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69A1D5A-B6FC-FC49-C043-4701F0107ED1}"/>
                </a:ext>
              </a:extLst>
            </p:cNvPr>
            <p:cNvSpPr txBox="1"/>
            <p:nvPr/>
          </p:nvSpPr>
          <p:spPr>
            <a:xfrm>
              <a:off x="45667879" y="17317061"/>
              <a:ext cx="4272429" cy="175432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5400" dirty="0">
                  <a:solidFill>
                    <a:srgbClr val="09101B"/>
                  </a:solidFill>
                  <a:latin typeface="Arial"/>
                  <a:cs typeface="Arial"/>
                </a:rPr>
                <a:t>Consistency Is Key</a:t>
              </a:r>
              <a:endParaRPr lang="en-ZA" sz="5400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F0E760C-55BF-DF58-6275-77560E3B1470}"/>
                </a:ext>
              </a:extLst>
            </p:cNvPr>
            <p:cNvSpPr txBox="1"/>
            <p:nvPr/>
          </p:nvSpPr>
          <p:spPr>
            <a:xfrm>
              <a:off x="41061742" y="23487323"/>
              <a:ext cx="5767754" cy="175432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5400" dirty="0">
                  <a:solidFill>
                    <a:srgbClr val="09101B"/>
                  </a:solidFill>
                  <a:latin typeface="Arial"/>
                  <a:cs typeface="Arial"/>
                </a:rPr>
                <a:t>Quality Over</a:t>
              </a:r>
            </a:p>
            <a:p>
              <a:r>
                <a:rPr lang="en-US" sz="5400" dirty="0">
                  <a:solidFill>
                    <a:srgbClr val="09101B"/>
                  </a:solidFill>
                  <a:latin typeface="Arial"/>
                  <a:cs typeface="Arial"/>
                </a:rPr>
                <a:t>Quantity</a:t>
              </a:r>
              <a:endParaRPr lang="en-ZA" sz="5400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6C4D4DC-2841-B562-4BCF-8D777C493E54}"/>
                </a:ext>
              </a:extLst>
            </p:cNvPr>
            <p:cNvSpPr txBox="1"/>
            <p:nvPr/>
          </p:nvSpPr>
          <p:spPr>
            <a:xfrm>
              <a:off x="30644338" y="23441156"/>
              <a:ext cx="5767754" cy="9233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5400" dirty="0">
                  <a:solidFill>
                    <a:srgbClr val="09101B"/>
                  </a:solidFill>
                  <a:latin typeface="Arial"/>
                  <a:cs typeface="Arial"/>
                </a:rPr>
                <a:t>80/20</a:t>
              </a:r>
              <a:endParaRPr lang="en-ZA" sz="5400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5D54CD30-AB03-5A51-932A-1DF1D4D4F8C3}"/>
                </a:ext>
              </a:extLst>
            </p:cNvPr>
            <p:cNvSpPr txBox="1"/>
            <p:nvPr/>
          </p:nvSpPr>
          <p:spPr>
            <a:xfrm>
              <a:off x="24908331" y="17317061"/>
              <a:ext cx="4055254" cy="175432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en-US" sz="5400" dirty="0">
                  <a:solidFill>
                    <a:srgbClr val="09101B"/>
                  </a:solidFill>
                  <a:latin typeface="Arial"/>
                  <a:cs typeface="Arial"/>
                </a:rPr>
                <a:t>Prioritize</a:t>
              </a:r>
            </a:p>
            <a:p>
              <a:pPr algn="r"/>
              <a:r>
                <a:rPr lang="en-US" sz="5400" dirty="0">
                  <a:solidFill>
                    <a:srgbClr val="09101B"/>
                  </a:solidFill>
                  <a:latin typeface="Arial"/>
                  <a:cs typeface="Arial"/>
                </a:rPr>
                <a:t>Protein</a:t>
              </a:r>
              <a:endParaRPr lang="en-ZA" sz="5400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B0014E9-1137-2BE5-8152-BD37B1072D58}"/>
                </a:ext>
              </a:extLst>
            </p:cNvPr>
            <p:cNvSpPr txBox="1"/>
            <p:nvPr/>
          </p:nvSpPr>
          <p:spPr>
            <a:xfrm>
              <a:off x="23572478" y="9872243"/>
              <a:ext cx="7998947" cy="9233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5400" dirty="0">
                  <a:solidFill>
                    <a:srgbClr val="09101B"/>
                  </a:solidFill>
                  <a:latin typeface="Arial"/>
                  <a:cs typeface="Arial"/>
                </a:rPr>
                <a:t>Planning &gt; Willpower</a:t>
              </a:r>
              <a:endParaRPr lang="en-ZA" sz="5400" dirty="0"/>
            </a:p>
          </p:txBody>
        </p:sp>
      </p:grpSp>
    </p:spTree>
    <p:extLst>
      <p:ext uri="{BB962C8B-B14F-4D97-AF65-F5344CB8AC3E}">
        <p14:creationId xmlns:p14="http://schemas.microsoft.com/office/powerpoint/2010/main" val="3090795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750" y="4208411"/>
            <a:ext cx="46011465" cy="3963820"/>
          </a:xfrm>
        </p:spPr>
        <p:txBody>
          <a:bodyPr>
            <a:normAutofit/>
          </a:bodyPr>
          <a:lstStyle/>
          <a:p>
            <a:pPr algn="l"/>
            <a:r>
              <a:rPr lang="en-US" sz="17700" b="1" dirty="0">
                <a:solidFill>
                  <a:srgbClr val="09101B"/>
                </a:solidFill>
                <a:latin typeface="Arial"/>
                <a:cs typeface="Arial"/>
              </a:rPr>
              <a:t>Eating Well</a:t>
            </a:r>
          </a:p>
        </p:txBody>
      </p:sp>
      <p:sp>
        <p:nvSpPr>
          <p:cNvPr id="5" name="Rectangle 4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>
            <a:solidFill>
              <a:srgbClr val="ECBA2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071" tIns="40535" rIns="81071" bIns="40535" rtlCol="0" anchor="ctr"/>
          <a:lstStyle/>
          <a:p>
            <a:pPr algn="ctr"/>
            <a:endParaRPr lang="en-US">
              <a:solidFill>
                <a:srgbClr val="E63A4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</p:spPr>
        <p:txBody>
          <a:bodyPr wrap="square" lIns="81071" tIns="40535" rIns="81071" bIns="40535" rtlCol="0">
            <a:spAutoFit/>
          </a:bodyPr>
          <a:lstStyle/>
          <a:p>
            <a:r>
              <a:rPr lang="en-US" spc="532" dirty="0">
                <a:solidFill>
                  <a:srgbClr val="475043"/>
                </a:solidFill>
                <a:latin typeface="Arial"/>
                <a:cs typeface="Arial"/>
              </a:rPr>
              <a:t>ARE WE EATING WELL?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A76716B3-D832-7449-ABBB-05BEE86FA62E}"/>
              </a:ext>
            </a:extLst>
          </p:cNvPr>
          <p:cNvSpPr/>
          <p:nvPr/>
        </p:nvSpPr>
        <p:spPr>
          <a:xfrm>
            <a:off x="6219091" y="12687144"/>
            <a:ext cx="38211343" cy="11617968"/>
          </a:xfrm>
          <a:prstGeom prst="roundRect">
            <a:avLst>
              <a:gd name="adj" fmla="val 8397"/>
            </a:avLst>
          </a:prstGeom>
          <a:solidFill>
            <a:srgbClr val="475043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1000" tIns="351000" rIns="351000" bIns="351000" rtlCol="0" anchor="ctr"/>
          <a:lstStyle/>
          <a:p>
            <a:pPr>
              <a:lnSpc>
                <a:spcPct val="150000"/>
              </a:lnSpc>
            </a:pPr>
            <a:endParaRPr lang="en-JM" sz="12000" dirty="0">
              <a:solidFill>
                <a:schemeClr val="bg1"/>
              </a:solidFill>
              <a:latin typeface="Roboto Light"/>
              <a:ea typeface="Roboto Light"/>
              <a:cs typeface="Roboto Light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735AAE8-3F8E-444D-9734-511A2EF588B2}"/>
              </a:ext>
            </a:extLst>
          </p:cNvPr>
          <p:cNvSpPr/>
          <p:nvPr/>
        </p:nvSpPr>
        <p:spPr>
          <a:xfrm>
            <a:off x="4620497" y="11003568"/>
            <a:ext cx="4318714" cy="4325207"/>
          </a:xfrm>
          <a:prstGeom prst="ellipse">
            <a:avLst/>
          </a:prstGeom>
          <a:solidFill>
            <a:srgbClr val="ECBA2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" tIns="3429" rIns="6858" bIns="3429"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912730-D786-BA48-AE96-A96D39C95D85}"/>
              </a:ext>
            </a:extLst>
          </p:cNvPr>
          <p:cNvSpPr txBox="1"/>
          <p:nvPr/>
        </p:nvSpPr>
        <p:spPr>
          <a:xfrm>
            <a:off x="10537806" y="14703801"/>
            <a:ext cx="29168256" cy="7406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0"/>
              </a:lnSpc>
              <a:spcAft>
                <a:spcPts val="4800"/>
              </a:spcAft>
            </a:pPr>
            <a:r>
              <a:rPr lang="en-US" sz="120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Which slice of the Positive Eating Pizza most appeals to you to try?  </a:t>
            </a:r>
          </a:p>
          <a:p>
            <a:pPr>
              <a:lnSpc>
                <a:spcPts val="18000"/>
              </a:lnSpc>
              <a:spcAft>
                <a:spcPts val="4800"/>
              </a:spcAft>
            </a:pPr>
            <a:r>
              <a:rPr lang="en-US" sz="120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Write it in your workbook.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C79AA0F-8A3C-D843-B9A0-E78546FDB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</p:spPr>
        <p:txBody>
          <a:bodyPr/>
          <a:lstStyle/>
          <a:p>
            <a:fld id="{7CA9BF71-2ECD-7E4E-A1A8-85694276B60E}" type="slidenum">
              <a:rPr lang="en-US" smtClean="0"/>
              <a:t>14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392A7E1-9279-E7C0-A8DB-182267B901BE}"/>
              </a:ext>
            </a:extLst>
          </p:cNvPr>
          <p:cNvSpPr txBox="1"/>
          <p:nvPr/>
        </p:nvSpPr>
        <p:spPr>
          <a:xfrm>
            <a:off x="6071926" y="11706278"/>
            <a:ext cx="2775516" cy="3083907"/>
          </a:xfrm>
          <a:prstGeom prst="rect">
            <a:avLst/>
          </a:prstGeom>
          <a:noFill/>
        </p:spPr>
        <p:txBody>
          <a:bodyPr wrap="square" lIns="6080" tIns="3041" rIns="6080" bIns="3041" rtlCol="0">
            <a:spAutoFit/>
          </a:bodyPr>
          <a:lstStyle/>
          <a:p>
            <a:r>
              <a:rPr lang="en-US" sz="20000" dirty="0">
                <a:solidFill>
                  <a:srgbClr val="FFFCF5"/>
                </a:solidFill>
                <a:latin typeface="Arial" panose="020B0604020202020204" pitchFamily="34" charset="0"/>
                <a:ea typeface="Roboto Slab" pitchFamily="2" charset="0"/>
                <a:cs typeface="Arial" panose="020B0604020202020204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913259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750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58296" y="14988131"/>
            <a:ext cx="34607259" cy="33808"/>
          </a:xfrm>
          <a:prstGeom prst="rect">
            <a:avLst/>
          </a:prstGeom>
          <a:solidFill>
            <a:schemeClr val="bg1"/>
          </a:solidFill>
          <a:ln>
            <a:solidFill>
              <a:srgbClr val="ECBA2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071" tIns="40535" rIns="81071" bIns="40535"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8102171" y="4652523"/>
            <a:ext cx="5338039" cy="10854041"/>
          </a:xfrm>
          <a:prstGeom prst="rect">
            <a:avLst/>
          </a:prstGeom>
          <a:noFill/>
        </p:spPr>
        <p:txBody>
          <a:bodyPr wrap="square" lIns="81071" tIns="40535" rIns="81071" bIns="40535" rtlCol="0">
            <a:spAutoFit/>
          </a:bodyPr>
          <a:lstStyle/>
          <a:p>
            <a:r>
              <a:rPr lang="en-US" sz="70000" dirty="0">
                <a:solidFill>
                  <a:srgbClr val="ECBA2B"/>
                </a:solidFill>
                <a:latin typeface="Arial"/>
                <a:cs typeface="Arial"/>
              </a:rPr>
              <a:t>3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102171" y="15991189"/>
            <a:ext cx="35941964" cy="2805684"/>
          </a:xfrm>
          <a:prstGeom prst="rect">
            <a:avLst/>
          </a:prstGeom>
          <a:noFill/>
        </p:spPr>
        <p:txBody>
          <a:bodyPr wrap="square" lIns="81071" tIns="40535" rIns="81071" bIns="40535" rtlCol="0">
            <a:spAutoFit/>
          </a:bodyPr>
          <a:lstStyle/>
          <a:p>
            <a:r>
              <a:rPr lang="en-US" sz="17700" dirty="0">
                <a:solidFill>
                  <a:srgbClr val="FFFCF5"/>
                </a:solidFill>
                <a:latin typeface="Arial"/>
                <a:cs typeface="Arial"/>
              </a:rPr>
              <a:t>Are We Moving Mindfully?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48CB61A-9DE5-8B45-B434-52A8519C5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</p:spPr>
        <p:txBody>
          <a:bodyPr/>
          <a:lstStyle/>
          <a:p>
            <a:fld id="{7CA9BF71-2ECD-7E4E-A1A8-85694276B60E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470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750" y="4208411"/>
            <a:ext cx="46011465" cy="3963820"/>
          </a:xfrm>
        </p:spPr>
        <p:txBody>
          <a:bodyPr>
            <a:normAutofit/>
          </a:bodyPr>
          <a:lstStyle/>
          <a:p>
            <a:pPr algn="l"/>
            <a:r>
              <a:rPr lang="en-US" sz="17700" b="1" dirty="0">
                <a:solidFill>
                  <a:srgbClr val="09101B"/>
                </a:solidFill>
                <a:latin typeface="Arial"/>
                <a:cs typeface="Arial"/>
              </a:rPr>
              <a:t>Exploring ‘exercise’</a:t>
            </a:r>
          </a:p>
        </p:txBody>
      </p:sp>
      <p:sp>
        <p:nvSpPr>
          <p:cNvPr id="5" name="Rectangle 4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>
            <a:solidFill>
              <a:srgbClr val="ECBA2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071" tIns="40535" rIns="81071" bIns="40535" rtlCol="0" anchor="ctr"/>
          <a:lstStyle/>
          <a:p>
            <a:pPr algn="ctr"/>
            <a:endParaRPr lang="en-US">
              <a:solidFill>
                <a:srgbClr val="E63A4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</p:spPr>
        <p:txBody>
          <a:bodyPr wrap="square" lIns="81071" tIns="40535" rIns="81071" bIns="40535" rtlCol="0">
            <a:spAutoFit/>
          </a:bodyPr>
          <a:lstStyle/>
          <a:p>
            <a:r>
              <a:rPr lang="en-US" spc="532" dirty="0">
                <a:solidFill>
                  <a:srgbClr val="475043"/>
                </a:solidFill>
                <a:latin typeface="Arial"/>
                <a:cs typeface="Arial"/>
              </a:rPr>
              <a:t>ARE WE MOVING MINDFULLY?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A76716B3-D832-7449-ABBB-05BEE86FA62E}"/>
              </a:ext>
            </a:extLst>
          </p:cNvPr>
          <p:cNvSpPr/>
          <p:nvPr/>
        </p:nvSpPr>
        <p:spPr>
          <a:xfrm>
            <a:off x="6219091" y="11807916"/>
            <a:ext cx="38211343" cy="13359912"/>
          </a:xfrm>
          <a:prstGeom prst="roundRect">
            <a:avLst>
              <a:gd name="adj" fmla="val 8397"/>
            </a:avLst>
          </a:prstGeom>
          <a:solidFill>
            <a:srgbClr val="475043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1000" tIns="351000" rIns="351000" bIns="351000" rtlCol="0" anchor="ctr"/>
          <a:lstStyle/>
          <a:p>
            <a:pPr>
              <a:lnSpc>
                <a:spcPct val="150000"/>
              </a:lnSpc>
            </a:pPr>
            <a:endParaRPr lang="en-JM" sz="12000" dirty="0">
              <a:solidFill>
                <a:schemeClr val="bg1"/>
              </a:solidFill>
              <a:latin typeface="Roboto Light"/>
              <a:ea typeface="Roboto Light"/>
              <a:cs typeface="Roboto Light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735AAE8-3F8E-444D-9734-511A2EF588B2}"/>
              </a:ext>
            </a:extLst>
          </p:cNvPr>
          <p:cNvSpPr/>
          <p:nvPr/>
        </p:nvSpPr>
        <p:spPr>
          <a:xfrm>
            <a:off x="4620497" y="10124341"/>
            <a:ext cx="4318714" cy="4325207"/>
          </a:xfrm>
          <a:prstGeom prst="ellipse">
            <a:avLst/>
          </a:prstGeom>
          <a:solidFill>
            <a:srgbClr val="ECBA2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" tIns="3429" rIns="6858" bIns="3429"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912730-D786-BA48-AE96-A96D39C95D85}"/>
              </a:ext>
            </a:extLst>
          </p:cNvPr>
          <p:cNvSpPr txBox="1"/>
          <p:nvPr/>
        </p:nvSpPr>
        <p:spPr>
          <a:xfrm>
            <a:off x="10537805" y="13648729"/>
            <a:ext cx="31172903" cy="97143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0"/>
              </a:lnSpc>
              <a:spcAft>
                <a:spcPts val="4800"/>
              </a:spcAft>
            </a:pPr>
            <a:r>
              <a:rPr lang="en-US" sz="115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What words come to mind when you think about exercise?  </a:t>
            </a:r>
          </a:p>
          <a:p>
            <a:pPr>
              <a:lnSpc>
                <a:spcPts val="18000"/>
              </a:lnSpc>
              <a:spcAft>
                <a:spcPts val="4800"/>
              </a:spcAft>
            </a:pPr>
            <a:r>
              <a:rPr lang="en-US" sz="115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What sort of activities got you moving as a kid? Why?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C79AA0F-8A3C-D843-B9A0-E78546FDB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</p:spPr>
        <p:txBody>
          <a:bodyPr/>
          <a:lstStyle/>
          <a:p>
            <a:fld id="{7CA9BF71-2ECD-7E4E-A1A8-85694276B60E}" type="slidenum">
              <a:rPr lang="en-US" smtClean="0"/>
              <a:t>16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392A7E1-9279-E7C0-A8DB-182267B901BE}"/>
              </a:ext>
            </a:extLst>
          </p:cNvPr>
          <p:cNvSpPr txBox="1"/>
          <p:nvPr/>
        </p:nvSpPr>
        <p:spPr>
          <a:xfrm>
            <a:off x="6071926" y="10827051"/>
            <a:ext cx="2775516" cy="3083907"/>
          </a:xfrm>
          <a:prstGeom prst="rect">
            <a:avLst/>
          </a:prstGeom>
          <a:noFill/>
        </p:spPr>
        <p:txBody>
          <a:bodyPr wrap="square" lIns="6080" tIns="3041" rIns="6080" bIns="3041" rtlCol="0">
            <a:spAutoFit/>
          </a:bodyPr>
          <a:lstStyle/>
          <a:p>
            <a:r>
              <a:rPr lang="en-US" sz="20000" dirty="0">
                <a:solidFill>
                  <a:srgbClr val="FFFCF5"/>
                </a:solidFill>
                <a:latin typeface="Arial" panose="020B0604020202020204" pitchFamily="34" charset="0"/>
                <a:ea typeface="Roboto Slab" pitchFamily="2" charset="0"/>
                <a:cs typeface="Arial" panose="020B0604020202020204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861970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7">
            <a:extLst>
              <a:ext uri="{FF2B5EF4-FFF2-40B4-BE49-F238E27FC236}">
                <a16:creationId xmlns:a16="http://schemas.microsoft.com/office/drawing/2014/main" id="{7A3C8F45-BF95-57F5-2A83-5154CD191B3C}"/>
              </a:ext>
            </a:extLst>
          </p:cNvPr>
          <p:cNvSpPr/>
          <p:nvPr/>
        </p:nvSpPr>
        <p:spPr>
          <a:xfrm>
            <a:off x="5043159" y="14208391"/>
            <a:ext cx="14492597" cy="12080290"/>
          </a:xfrm>
          <a:prstGeom prst="roundRect">
            <a:avLst>
              <a:gd name="adj" fmla="val 8397"/>
            </a:avLst>
          </a:prstGeom>
          <a:solidFill>
            <a:srgbClr val="475043"/>
          </a:solidFill>
          <a:ln w="69850" cap="sq">
            <a:solidFill>
              <a:srgbClr val="475043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1000" tIns="351000" rIns="351000" bIns="351000" rtlCol="0" anchor="ctr"/>
          <a:lstStyle/>
          <a:p>
            <a:pPr>
              <a:lnSpc>
                <a:spcPct val="150000"/>
              </a:lnSpc>
            </a:pPr>
            <a:endParaRPr lang="en-JM" sz="12000" dirty="0">
              <a:solidFill>
                <a:schemeClr val="bg1"/>
              </a:solidFill>
              <a:latin typeface="Roboto Light"/>
              <a:ea typeface="Roboto Light"/>
              <a:cs typeface="Roboto Ligh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750" y="4208411"/>
            <a:ext cx="46011465" cy="3963820"/>
          </a:xfrm>
        </p:spPr>
        <p:txBody>
          <a:bodyPr>
            <a:normAutofit/>
          </a:bodyPr>
          <a:lstStyle/>
          <a:p>
            <a:pPr algn="l"/>
            <a:r>
              <a:rPr lang="en-US" sz="17700" b="1" dirty="0">
                <a:solidFill>
                  <a:srgbClr val="09101B"/>
                </a:solidFill>
                <a:latin typeface="Arial"/>
                <a:cs typeface="Arial"/>
              </a:rPr>
              <a:t>Exercise vs Movement</a:t>
            </a:r>
          </a:p>
        </p:txBody>
      </p:sp>
      <p:sp>
        <p:nvSpPr>
          <p:cNvPr id="5" name="Rectangle 4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>
            <a:solidFill>
              <a:srgbClr val="ECBA2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071" tIns="40535" rIns="81071" bIns="40535" rtlCol="0" anchor="ctr"/>
          <a:lstStyle/>
          <a:p>
            <a:pPr algn="ctr"/>
            <a:endParaRPr lang="en-US">
              <a:solidFill>
                <a:srgbClr val="E63A4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</p:spPr>
        <p:txBody>
          <a:bodyPr wrap="square" lIns="81071" tIns="40535" rIns="81071" bIns="40535" rtlCol="0">
            <a:spAutoFit/>
          </a:bodyPr>
          <a:lstStyle/>
          <a:p>
            <a:r>
              <a:rPr lang="en-US" spc="532" dirty="0">
                <a:solidFill>
                  <a:srgbClr val="475043"/>
                </a:solidFill>
                <a:latin typeface="Arial"/>
                <a:cs typeface="Arial"/>
              </a:rPr>
              <a:t>ARE WE MOVING MINDFULLY?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A76716B3-D832-7449-ABBB-05BEE86FA62E}"/>
              </a:ext>
            </a:extLst>
          </p:cNvPr>
          <p:cNvSpPr/>
          <p:nvPr/>
        </p:nvSpPr>
        <p:spPr>
          <a:xfrm>
            <a:off x="5043159" y="10603370"/>
            <a:ext cx="14492597" cy="12080290"/>
          </a:xfrm>
          <a:prstGeom prst="roundRect">
            <a:avLst>
              <a:gd name="adj" fmla="val 8397"/>
            </a:avLst>
          </a:prstGeom>
          <a:solidFill>
            <a:srgbClr val="F7FDF7"/>
          </a:solidFill>
          <a:ln w="69850" cap="sq">
            <a:solidFill>
              <a:srgbClr val="475043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1000" tIns="351000" rIns="351000" bIns="351000" rtlCol="0" anchor="ctr"/>
          <a:lstStyle/>
          <a:p>
            <a:pPr>
              <a:lnSpc>
                <a:spcPct val="150000"/>
              </a:lnSpc>
            </a:pPr>
            <a:endParaRPr lang="en-JM" sz="12000" dirty="0">
              <a:solidFill>
                <a:schemeClr val="bg1"/>
              </a:solidFill>
              <a:latin typeface="Roboto Light"/>
              <a:ea typeface="Roboto Light"/>
              <a:cs typeface="Roboto Light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C79AA0F-8A3C-D843-B9A0-E78546FDB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</p:spPr>
        <p:txBody>
          <a:bodyPr/>
          <a:lstStyle/>
          <a:p>
            <a:fld id="{7CA9BF71-2ECD-7E4E-A1A8-85694276B60E}" type="slidenum">
              <a:rPr lang="en-US" smtClean="0"/>
              <a:t>17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AADDC89-7153-F5BD-21D1-DDFFD600869C}"/>
              </a:ext>
            </a:extLst>
          </p:cNvPr>
          <p:cNvGrpSpPr/>
          <p:nvPr/>
        </p:nvGrpSpPr>
        <p:grpSpPr>
          <a:xfrm>
            <a:off x="21197015" y="14480911"/>
            <a:ext cx="4367620" cy="4325207"/>
            <a:chOff x="4620497" y="10124341"/>
            <a:chExt cx="4367620" cy="4325207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B735AAE8-3F8E-444D-9734-511A2EF588B2}"/>
                </a:ext>
              </a:extLst>
            </p:cNvPr>
            <p:cNvSpPr/>
            <p:nvPr/>
          </p:nvSpPr>
          <p:spPr>
            <a:xfrm>
              <a:off x="4620497" y="10124341"/>
              <a:ext cx="4318714" cy="4325207"/>
            </a:xfrm>
            <a:prstGeom prst="ellipse">
              <a:avLst/>
            </a:prstGeom>
            <a:solidFill>
              <a:srgbClr val="ECBA2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6858" tIns="3429" rIns="6858" bIns="3429" rtlCol="0" anchor="ctr"/>
            <a:lstStyle/>
            <a:p>
              <a:pPr algn="ctr"/>
              <a:endParaRPr lang="en-US" sz="1350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1392A7E1-9279-E7C0-A8DB-182267B901BE}"/>
                </a:ext>
              </a:extLst>
            </p:cNvPr>
            <p:cNvSpPr txBox="1"/>
            <p:nvPr/>
          </p:nvSpPr>
          <p:spPr>
            <a:xfrm>
              <a:off x="4669404" y="11108842"/>
              <a:ext cx="4318713" cy="2145189"/>
            </a:xfrm>
            <a:prstGeom prst="rect">
              <a:avLst/>
            </a:prstGeom>
            <a:noFill/>
          </p:spPr>
          <p:txBody>
            <a:bodyPr wrap="square" lIns="6080" tIns="3041" rIns="6080" bIns="3041" rtlCol="0">
              <a:spAutoFit/>
            </a:bodyPr>
            <a:lstStyle/>
            <a:p>
              <a:pPr algn="ctr"/>
              <a:r>
                <a:rPr lang="en-US" sz="13900" dirty="0">
                  <a:solidFill>
                    <a:srgbClr val="FFFCF5"/>
                  </a:solidFill>
                  <a:latin typeface="Arial" panose="020B0604020202020204" pitchFamily="34" charset="0"/>
                  <a:ea typeface="Roboto Slab" pitchFamily="2" charset="0"/>
                  <a:cs typeface="Arial" panose="020B0604020202020204" pitchFamily="34" charset="0"/>
                </a:rPr>
                <a:t>vs</a:t>
              </a: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EE9E4E94-CA60-E97A-1917-91332D6A2428}"/>
              </a:ext>
            </a:extLst>
          </p:cNvPr>
          <p:cNvSpPr txBox="1"/>
          <p:nvPr/>
        </p:nvSpPr>
        <p:spPr>
          <a:xfrm>
            <a:off x="6679966" y="11911808"/>
            <a:ext cx="11218983" cy="94487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0" indent="-1143000">
              <a:spcAft>
                <a:spcPts val="4800"/>
              </a:spcAft>
              <a:buClr>
                <a:srgbClr val="ECBA2B"/>
              </a:buClr>
              <a:buSzPct val="80000"/>
              <a:buFont typeface="Wingdings" panose="05000000000000000000" pitchFamily="2" charset="2"/>
              <a:buChar char="§"/>
            </a:pPr>
            <a:r>
              <a:rPr lang="en-US" sz="8800" dirty="0">
                <a:solidFill>
                  <a:srgbClr val="475043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NEGATIVE CONNOTATIONS</a:t>
            </a:r>
          </a:p>
          <a:p>
            <a:pPr marL="1143000" indent="-1143000">
              <a:spcAft>
                <a:spcPts val="4800"/>
              </a:spcAft>
              <a:buClr>
                <a:srgbClr val="ECBA2B"/>
              </a:buClr>
              <a:buSzPct val="80000"/>
              <a:buFont typeface="Wingdings" panose="05000000000000000000" pitchFamily="2" charset="2"/>
              <a:buChar char="§"/>
            </a:pPr>
            <a:r>
              <a:rPr lang="en-US" sz="8800" dirty="0">
                <a:solidFill>
                  <a:srgbClr val="475043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ALL-OR-NOTHING MENTALITY</a:t>
            </a:r>
          </a:p>
          <a:p>
            <a:pPr marL="1143000" indent="-1143000">
              <a:spcAft>
                <a:spcPts val="4800"/>
              </a:spcAft>
              <a:buClr>
                <a:srgbClr val="ECBA2B"/>
              </a:buClr>
              <a:buSzPct val="80000"/>
              <a:buFont typeface="Wingdings" panose="05000000000000000000" pitchFamily="2" charset="2"/>
              <a:buChar char="§"/>
            </a:pPr>
            <a:r>
              <a:rPr lang="en-US" sz="8800" dirty="0">
                <a:solidFill>
                  <a:srgbClr val="475043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EXTERNAL MOTIVATORS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ED3A1BB3-BA71-6E80-C623-EC41C074D46D}"/>
              </a:ext>
            </a:extLst>
          </p:cNvPr>
          <p:cNvSpPr txBox="1">
            <a:spLocks/>
          </p:cNvSpPr>
          <p:nvPr/>
        </p:nvSpPr>
        <p:spPr>
          <a:xfrm>
            <a:off x="6990926" y="23123816"/>
            <a:ext cx="10597063" cy="2625580"/>
          </a:xfrm>
          <a:prstGeom prst="rect">
            <a:avLst/>
          </a:prstGeom>
        </p:spPr>
        <p:txBody>
          <a:bodyPr vert="horz" lIns="456404" tIns="228203" rIns="456404" bIns="228203" rtlCol="0" anchor="ctr">
            <a:normAutofit/>
          </a:bodyPr>
          <a:lstStyle>
            <a:lvl1pPr algn="ctr" defTabSz="2282022" rtl="0" eaLnBrk="1" latinLnBrk="0" hangingPunct="1">
              <a:spcBef>
                <a:spcPct val="0"/>
              </a:spcBef>
              <a:buNone/>
              <a:defRPr sz="21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2400" b="1" dirty="0">
                <a:solidFill>
                  <a:srgbClr val="F7FDF7"/>
                </a:solidFill>
                <a:latin typeface="Arial"/>
                <a:cs typeface="Arial"/>
              </a:rPr>
              <a:t>Exercise</a:t>
            </a:r>
          </a:p>
        </p:txBody>
      </p:sp>
      <p:sp>
        <p:nvSpPr>
          <p:cNvPr id="17" name="Rounded Rectangle 7">
            <a:extLst>
              <a:ext uri="{FF2B5EF4-FFF2-40B4-BE49-F238E27FC236}">
                <a16:creationId xmlns:a16="http://schemas.microsoft.com/office/drawing/2014/main" id="{C43BEBED-B25B-4E13-ED2E-7AD6879781ED}"/>
              </a:ext>
            </a:extLst>
          </p:cNvPr>
          <p:cNvSpPr/>
          <p:nvPr/>
        </p:nvSpPr>
        <p:spPr>
          <a:xfrm>
            <a:off x="27176988" y="14201763"/>
            <a:ext cx="14492597" cy="12080290"/>
          </a:xfrm>
          <a:prstGeom prst="roundRect">
            <a:avLst>
              <a:gd name="adj" fmla="val 8397"/>
            </a:avLst>
          </a:prstGeom>
          <a:solidFill>
            <a:srgbClr val="A5B99B"/>
          </a:solidFill>
          <a:ln w="69850" cap="sq">
            <a:solidFill>
              <a:srgbClr val="A5B99B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1000" tIns="351000" rIns="351000" bIns="351000" rtlCol="0" anchor="ctr"/>
          <a:lstStyle/>
          <a:p>
            <a:pPr>
              <a:lnSpc>
                <a:spcPct val="150000"/>
              </a:lnSpc>
            </a:pPr>
            <a:endParaRPr lang="en-JM" sz="12000" dirty="0">
              <a:solidFill>
                <a:schemeClr val="bg1"/>
              </a:solidFill>
              <a:latin typeface="Roboto Light"/>
              <a:ea typeface="Roboto Light"/>
              <a:cs typeface="Roboto Light"/>
            </a:endParaRPr>
          </a:p>
        </p:txBody>
      </p:sp>
      <p:sp>
        <p:nvSpPr>
          <p:cNvPr id="18" name="Rounded Rectangle 7">
            <a:extLst>
              <a:ext uri="{FF2B5EF4-FFF2-40B4-BE49-F238E27FC236}">
                <a16:creationId xmlns:a16="http://schemas.microsoft.com/office/drawing/2014/main" id="{447F9114-DDFF-53D2-E436-E655F1F128BA}"/>
              </a:ext>
            </a:extLst>
          </p:cNvPr>
          <p:cNvSpPr/>
          <p:nvPr/>
        </p:nvSpPr>
        <p:spPr>
          <a:xfrm>
            <a:off x="27176988" y="10596742"/>
            <a:ext cx="14492597" cy="12080290"/>
          </a:xfrm>
          <a:prstGeom prst="roundRect">
            <a:avLst>
              <a:gd name="adj" fmla="val 8397"/>
            </a:avLst>
          </a:prstGeom>
          <a:solidFill>
            <a:srgbClr val="F7FDF7"/>
          </a:solidFill>
          <a:ln w="69850" cap="sq">
            <a:solidFill>
              <a:srgbClr val="A5B99B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1000" tIns="351000" rIns="351000" bIns="351000" rtlCol="0" anchor="ctr"/>
          <a:lstStyle/>
          <a:p>
            <a:pPr>
              <a:lnSpc>
                <a:spcPct val="150000"/>
              </a:lnSpc>
            </a:pPr>
            <a:endParaRPr lang="en-JM" sz="12000" dirty="0">
              <a:solidFill>
                <a:schemeClr val="bg1"/>
              </a:solidFill>
              <a:latin typeface="Roboto Light"/>
              <a:ea typeface="Roboto Light"/>
              <a:cs typeface="Roboto Ligh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049B1FB-64B9-1DB0-8256-EA67C239C754}"/>
              </a:ext>
            </a:extLst>
          </p:cNvPr>
          <p:cNvSpPr txBox="1"/>
          <p:nvPr/>
        </p:nvSpPr>
        <p:spPr>
          <a:xfrm>
            <a:off x="28416225" y="11905180"/>
            <a:ext cx="12413718" cy="94487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0" indent="-1143000">
              <a:spcAft>
                <a:spcPts val="4800"/>
              </a:spcAft>
              <a:buClr>
                <a:srgbClr val="ECBA2B"/>
              </a:buClr>
              <a:buSzPct val="80000"/>
              <a:buFont typeface="Wingdings" panose="05000000000000000000" pitchFamily="2" charset="2"/>
              <a:buChar char="§"/>
            </a:pPr>
            <a:r>
              <a:rPr lang="en-US" sz="8800" dirty="0">
                <a:solidFill>
                  <a:srgbClr val="475043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PROMOTES INCLUSIVITY</a:t>
            </a:r>
          </a:p>
          <a:p>
            <a:pPr marL="1143000" indent="-1143000">
              <a:spcAft>
                <a:spcPts val="4800"/>
              </a:spcAft>
              <a:buClr>
                <a:srgbClr val="ECBA2B"/>
              </a:buClr>
              <a:buSzPct val="80000"/>
              <a:buFont typeface="Wingdings" panose="05000000000000000000" pitchFamily="2" charset="2"/>
              <a:buChar char="§"/>
            </a:pPr>
            <a:r>
              <a:rPr lang="en-US" sz="8800" dirty="0">
                <a:solidFill>
                  <a:srgbClr val="475043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EVERY BIT COUNTS</a:t>
            </a:r>
          </a:p>
          <a:p>
            <a:pPr marL="1143000" indent="-1143000">
              <a:spcAft>
                <a:spcPts val="4800"/>
              </a:spcAft>
              <a:buClr>
                <a:srgbClr val="ECBA2B"/>
              </a:buClr>
              <a:buSzPct val="80000"/>
              <a:buFont typeface="Wingdings" panose="05000000000000000000" pitchFamily="2" charset="2"/>
              <a:buChar char="§"/>
            </a:pPr>
            <a:r>
              <a:rPr lang="en-US" sz="8800" dirty="0">
                <a:solidFill>
                  <a:srgbClr val="475043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FOCUS ON FUNCTIONAL BENEFITS</a:t>
            </a: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43900471-DC3C-157E-E6DD-9B5D72C9ECCD}"/>
              </a:ext>
            </a:extLst>
          </p:cNvPr>
          <p:cNvSpPr txBox="1">
            <a:spLocks/>
          </p:cNvSpPr>
          <p:nvPr/>
        </p:nvSpPr>
        <p:spPr>
          <a:xfrm>
            <a:off x="29124755" y="23117188"/>
            <a:ext cx="10597063" cy="2625580"/>
          </a:xfrm>
          <a:prstGeom prst="rect">
            <a:avLst/>
          </a:prstGeom>
        </p:spPr>
        <p:txBody>
          <a:bodyPr vert="horz" lIns="456404" tIns="228203" rIns="456404" bIns="228203" rtlCol="0" anchor="ctr">
            <a:normAutofit/>
          </a:bodyPr>
          <a:lstStyle>
            <a:lvl1pPr algn="ctr" defTabSz="2282022" rtl="0" eaLnBrk="1" latinLnBrk="0" hangingPunct="1">
              <a:spcBef>
                <a:spcPct val="0"/>
              </a:spcBef>
              <a:buNone/>
              <a:defRPr sz="21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2400" b="1" dirty="0">
                <a:solidFill>
                  <a:srgbClr val="F7FDF7"/>
                </a:solidFill>
                <a:latin typeface="Arial"/>
                <a:cs typeface="Arial"/>
              </a:rPr>
              <a:t>Movement</a:t>
            </a:r>
          </a:p>
        </p:txBody>
      </p:sp>
    </p:spTree>
    <p:extLst>
      <p:ext uri="{BB962C8B-B14F-4D97-AF65-F5344CB8AC3E}">
        <p14:creationId xmlns:p14="http://schemas.microsoft.com/office/powerpoint/2010/main" val="22307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8" grpId="0" animBg="1"/>
      <p:bldP spid="12" grpId="0"/>
      <p:bldP spid="15" grpId="0"/>
      <p:bldP spid="17" grpId="0" animBg="1"/>
      <p:bldP spid="18" grpId="0" animBg="1"/>
      <p:bldP spid="19" grpId="0"/>
      <p:bldP spid="2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750" y="4208411"/>
            <a:ext cx="46011465" cy="3963820"/>
          </a:xfrm>
        </p:spPr>
        <p:txBody>
          <a:bodyPr>
            <a:normAutofit/>
          </a:bodyPr>
          <a:lstStyle/>
          <a:p>
            <a:pPr algn="l"/>
            <a:r>
              <a:rPr lang="en-US" sz="17700" b="1" dirty="0">
                <a:solidFill>
                  <a:srgbClr val="09101B"/>
                </a:solidFill>
                <a:latin typeface="Arial"/>
                <a:cs typeface="Arial"/>
              </a:rPr>
              <a:t>Quote</a:t>
            </a:r>
          </a:p>
        </p:txBody>
      </p:sp>
      <p:sp>
        <p:nvSpPr>
          <p:cNvPr id="5" name="Rectangle 4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>
            <a:solidFill>
              <a:srgbClr val="ECBA2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071" tIns="40535" rIns="81071" bIns="40535" rtlCol="0" anchor="ctr"/>
          <a:lstStyle/>
          <a:p>
            <a:pPr algn="ctr"/>
            <a:endParaRPr lang="en-US">
              <a:solidFill>
                <a:srgbClr val="E63A4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</p:spPr>
        <p:txBody>
          <a:bodyPr wrap="square" lIns="81071" tIns="40535" rIns="81071" bIns="40535" rtlCol="0">
            <a:spAutoFit/>
          </a:bodyPr>
          <a:lstStyle/>
          <a:p>
            <a:r>
              <a:rPr lang="en-US" spc="532" dirty="0">
                <a:solidFill>
                  <a:srgbClr val="475043"/>
                </a:solidFill>
                <a:latin typeface="Arial"/>
                <a:cs typeface="Arial"/>
              </a:rPr>
              <a:t>ARE WE MOVING MINDFULLY?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A76716B3-D832-7449-ABBB-05BEE86FA62E}"/>
              </a:ext>
            </a:extLst>
          </p:cNvPr>
          <p:cNvSpPr/>
          <p:nvPr/>
        </p:nvSpPr>
        <p:spPr>
          <a:xfrm>
            <a:off x="6219091" y="11807916"/>
            <a:ext cx="38211343" cy="13359912"/>
          </a:xfrm>
          <a:prstGeom prst="roundRect">
            <a:avLst>
              <a:gd name="adj" fmla="val 8397"/>
            </a:avLst>
          </a:prstGeom>
          <a:solidFill>
            <a:srgbClr val="475043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1000" tIns="351000" rIns="351000" bIns="351000" rtlCol="0" anchor="ctr"/>
          <a:lstStyle/>
          <a:p>
            <a:pPr>
              <a:lnSpc>
                <a:spcPct val="150000"/>
              </a:lnSpc>
            </a:pPr>
            <a:endParaRPr lang="en-JM" sz="12000" dirty="0">
              <a:solidFill>
                <a:schemeClr val="bg1"/>
              </a:solidFill>
              <a:latin typeface="Roboto Light"/>
              <a:ea typeface="Roboto Light"/>
              <a:cs typeface="Roboto Light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735AAE8-3F8E-444D-9734-511A2EF588B2}"/>
              </a:ext>
            </a:extLst>
          </p:cNvPr>
          <p:cNvSpPr/>
          <p:nvPr/>
        </p:nvSpPr>
        <p:spPr>
          <a:xfrm>
            <a:off x="4620497" y="10124341"/>
            <a:ext cx="4318714" cy="4325207"/>
          </a:xfrm>
          <a:prstGeom prst="ellipse">
            <a:avLst/>
          </a:prstGeom>
          <a:solidFill>
            <a:srgbClr val="ECBA2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" tIns="3429" rIns="6858" bIns="3429"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912730-D786-BA48-AE96-A96D39C95D85}"/>
              </a:ext>
            </a:extLst>
          </p:cNvPr>
          <p:cNvSpPr txBox="1"/>
          <p:nvPr/>
        </p:nvSpPr>
        <p:spPr>
          <a:xfrm>
            <a:off x="10537806" y="14246602"/>
            <a:ext cx="30750872" cy="44821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0"/>
              </a:lnSpc>
            </a:pPr>
            <a:r>
              <a:rPr lang="en-US" sz="120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“Move.  Any kind, any amount, and any way that makes you happy.”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8C081E0-815F-7740-BE93-5CBE2570B3FE}"/>
              </a:ext>
            </a:extLst>
          </p:cNvPr>
          <p:cNvSpPr txBox="1"/>
          <p:nvPr/>
        </p:nvSpPr>
        <p:spPr>
          <a:xfrm>
            <a:off x="5924785" y="10342307"/>
            <a:ext cx="2775516" cy="6931114"/>
          </a:xfrm>
          <a:prstGeom prst="rect">
            <a:avLst/>
          </a:prstGeom>
          <a:noFill/>
        </p:spPr>
        <p:txBody>
          <a:bodyPr wrap="square" lIns="6080" tIns="3041" rIns="6080" bIns="3041" rtlCol="0">
            <a:spAutoFit/>
          </a:bodyPr>
          <a:lstStyle/>
          <a:p>
            <a:r>
              <a:rPr lang="en-US" sz="45000" dirty="0">
                <a:solidFill>
                  <a:srgbClr val="FFFCF5"/>
                </a:solidFill>
                <a:latin typeface="Arial" panose="020B0604020202020204" pitchFamily="34" charset="0"/>
                <a:ea typeface="Roboto Slab" pitchFamily="2" charset="0"/>
                <a:cs typeface="Arial" panose="020B0604020202020204" pitchFamily="34" charset="0"/>
              </a:rPr>
              <a:t>”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7FF6201-F0BE-EA4B-8E59-DC0722DC4319}"/>
              </a:ext>
            </a:extLst>
          </p:cNvPr>
          <p:cNvSpPr/>
          <p:nvPr/>
        </p:nvSpPr>
        <p:spPr>
          <a:xfrm>
            <a:off x="25866685" y="20691695"/>
            <a:ext cx="15714559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JM" sz="96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– Professor Kelly McGonigal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C79AA0F-8A3C-D843-B9A0-E78546FDB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</p:spPr>
        <p:txBody>
          <a:bodyPr/>
          <a:lstStyle/>
          <a:p>
            <a:fld id="{7CA9BF71-2ECD-7E4E-A1A8-85694276B60E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5847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750" y="4208411"/>
            <a:ext cx="46011465" cy="3963820"/>
          </a:xfrm>
        </p:spPr>
        <p:txBody>
          <a:bodyPr>
            <a:normAutofit/>
          </a:bodyPr>
          <a:lstStyle/>
          <a:p>
            <a:pPr algn="l"/>
            <a:r>
              <a:rPr lang="en-US" sz="17700" b="1" dirty="0">
                <a:solidFill>
                  <a:srgbClr val="09101B"/>
                </a:solidFill>
                <a:latin typeface="Arial"/>
                <a:cs typeface="Arial"/>
              </a:rPr>
              <a:t>Quote</a:t>
            </a:r>
          </a:p>
        </p:txBody>
      </p:sp>
      <p:sp>
        <p:nvSpPr>
          <p:cNvPr id="5" name="Rectangle 4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>
            <a:solidFill>
              <a:srgbClr val="ECBA2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071" tIns="40535" rIns="81071" bIns="40535" rtlCol="0" anchor="ctr"/>
          <a:lstStyle/>
          <a:p>
            <a:pPr algn="ctr"/>
            <a:endParaRPr lang="en-US">
              <a:solidFill>
                <a:srgbClr val="E63A4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</p:spPr>
        <p:txBody>
          <a:bodyPr wrap="square" lIns="81071" tIns="40535" rIns="81071" bIns="40535" rtlCol="0">
            <a:spAutoFit/>
          </a:bodyPr>
          <a:lstStyle/>
          <a:p>
            <a:r>
              <a:rPr lang="en-US" spc="532" dirty="0">
                <a:solidFill>
                  <a:srgbClr val="475043"/>
                </a:solidFill>
                <a:latin typeface="Arial"/>
                <a:cs typeface="Arial"/>
              </a:rPr>
              <a:t>ARE WE MOVING MINDFULLY?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A76716B3-D832-7449-ABBB-05BEE86FA62E}"/>
              </a:ext>
            </a:extLst>
          </p:cNvPr>
          <p:cNvSpPr/>
          <p:nvPr/>
        </p:nvSpPr>
        <p:spPr>
          <a:xfrm>
            <a:off x="6219091" y="11807916"/>
            <a:ext cx="38211343" cy="13359912"/>
          </a:xfrm>
          <a:prstGeom prst="roundRect">
            <a:avLst>
              <a:gd name="adj" fmla="val 8397"/>
            </a:avLst>
          </a:prstGeom>
          <a:solidFill>
            <a:srgbClr val="475043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1000" tIns="351000" rIns="351000" bIns="351000" rtlCol="0" anchor="ctr"/>
          <a:lstStyle/>
          <a:p>
            <a:pPr>
              <a:lnSpc>
                <a:spcPct val="150000"/>
              </a:lnSpc>
            </a:pPr>
            <a:endParaRPr lang="en-JM" sz="12000" dirty="0">
              <a:solidFill>
                <a:schemeClr val="bg1"/>
              </a:solidFill>
              <a:latin typeface="Roboto Light"/>
              <a:ea typeface="Roboto Light"/>
              <a:cs typeface="Roboto Light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735AAE8-3F8E-444D-9734-511A2EF588B2}"/>
              </a:ext>
            </a:extLst>
          </p:cNvPr>
          <p:cNvSpPr/>
          <p:nvPr/>
        </p:nvSpPr>
        <p:spPr>
          <a:xfrm>
            <a:off x="4620497" y="10124341"/>
            <a:ext cx="4318714" cy="4325207"/>
          </a:xfrm>
          <a:prstGeom prst="ellipse">
            <a:avLst/>
          </a:prstGeom>
          <a:solidFill>
            <a:srgbClr val="ECBA2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" tIns="3429" rIns="6858" bIns="3429"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912730-D786-BA48-AE96-A96D39C95D85}"/>
              </a:ext>
            </a:extLst>
          </p:cNvPr>
          <p:cNvSpPr txBox="1"/>
          <p:nvPr/>
        </p:nvSpPr>
        <p:spPr>
          <a:xfrm>
            <a:off x="10537806" y="13809275"/>
            <a:ext cx="30750872" cy="67905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0"/>
              </a:lnSpc>
            </a:pPr>
            <a:r>
              <a:rPr lang="en-US" sz="120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“The joys that come from movement – from hope to meaning and belonging – are linked to movement, not fitness.”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8C081E0-815F-7740-BE93-5CBE2570B3FE}"/>
              </a:ext>
            </a:extLst>
          </p:cNvPr>
          <p:cNvSpPr txBox="1"/>
          <p:nvPr/>
        </p:nvSpPr>
        <p:spPr>
          <a:xfrm>
            <a:off x="5924785" y="10342307"/>
            <a:ext cx="2775516" cy="6931114"/>
          </a:xfrm>
          <a:prstGeom prst="rect">
            <a:avLst/>
          </a:prstGeom>
          <a:noFill/>
        </p:spPr>
        <p:txBody>
          <a:bodyPr wrap="square" lIns="6080" tIns="3041" rIns="6080" bIns="3041" rtlCol="0">
            <a:spAutoFit/>
          </a:bodyPr>
          <a:lstStyle/>
          <a:p>
            <a:r>
              <a:rPr lang="en-US" sz="45000" dirty="0">
                <a:solidFill>
                  <a:srgbClr val="FFFCF5"/>
                </a:solidFill>
                <a:latin typeface="Arial" panose="020B0604020202020204" pitchFamily="34" charset="0"/>
                <a:ea typeface="Roboto Slab" pitchFamily="2" charset="0"/>
                <a:cs typeface="Arial" panose="020B0604020202020204" pitchFamily="34" charset="0"/>
              </a:rPr>
              <a:t>”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7FF6201-F0BE-EA4B-8E59-DC0722DC4319}"/>
              </a:ext>
            </a:extLst>
          </p:cNvPr>
          <p:cNvSpPr/>
          <p:nvPr/>
        </p:nvSpPr>
        <p:spPr>
          <a:xfrm>
            <a:off x="25866686" y="21447073"/>
            <a:ext cx="15714558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JM" sz="96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– Professor Kelly McGonigal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C79AA0F-8A3C-D843-B9A0-E78546FDB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</p:spPr>
        <p:txBody>
          <a:bodyPr/>
          <a:lstStyle/>
          <a:p>
            <a:fld id="{7CA9BF71-2ECD-7E4E-A1A8-85694276B60E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1212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750" y="4208411"/>
            <a:ext cx="46011465" cy="3963820"/>
          </a:xfrm>
        </p:spPr>
        <p:txBody>
          <a:bodyPr>
            <a:normAutofit/>
          </a:bodyPr>
          <a:lstStyle/>
          <a:p>
            <a:pPr algn="l"/>
            <a:r>
              <a:rPr lang="en-US" sz="17700" b="1" dirty="0">
                <a:solidFill>
                  <a:srgbClr val="09101B"/>
                </a:solidFill>
                <a:latin typeface="Arial"/>
                <a:cs typeface="Arial"/>
              </a:rPr>
              <a:t>This presentation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92065" y="11103724"/>
            <a:ext cx="37762816" cy="9868862"/>
          </a:xfrm>
        </p:spPr>
        <p:txBody>
          <a:bodyPr>
            <a:noAutofit/>
          </a:bodyPr>
          <a:lstStyle/>
          <a:p>
            <a:pPr>
              <a:lnSpc>
                <a:spcPct val="130000"/>
              </a:lnSpc>
              <a:buClr>
                <a:srgbClr val="475043"/>
              </a:buClr>
              <a:buFont typeface="+mj-lt"/>
              <a:buAutoNum type="arabicPeriod"/>
            </a:pPr>
            <a:r>
              <a:rPr lang="en-US" sz="11000" dirty="0">
                <a:solidFill>
                  <a:srgbClr val="09101B"/>
                </a:solidFill>
                <a:latin typeface="Arial"/>
                <a:cs typeface="Arial"/>
              </a:rPr>
              <a:t>Health: Reflection Round</a:t>
            </a:r>
          </a:p>
          <a:p>
            <a:pPr>
              <a:lnSpc>
                <a:spcPct val="130000"/>
              </a:lnSpc>
              <a:buClr>
                <a:srgbClr val="475043"/>
              </a:buClr>
              <a:buFont typeface="+mj-lt"/>
              <a:buAutoNum type="arabicPeriod"/>
            </a:pPr>
            <a:r>
              <a:rPr lang="en-US" sz="11000" dirty="0">
                <a:solidFill>
                  <a:srgbClr val="09101B"/>
                </a:solidFill>
                <a:latin typeface="Arial"/>
                <a:cs typeface="Arial"/>
              </a:rPr>
              <a:t>Are We Eating Well?</a:t>
            </a:r>
          </a:p>
          <a:p>
            <a:pPr>
              <a:lnSpc>
                <a:spcPct val="130000"/>
              </a:lnSpc>
              <a:buClr>
                <a:srgbClr val="475043"/>
              </a:buClr>
              <a:buFont typeface="+mj-lt"/>
              <a:buAutoNum type="arabicPeriod"/>
            </a:pPr>
            <a:r>
              <a:rPr lang="en-US" sz="11000" dirty="0">
                <a:solidFill>
                  <a:srgbClr val="09101B"/>
                </a:solidFill>
                <a:latin typeface="Arial"/>
                <a:cs typeface="Arial"/>
              </a:rPr>
              <a:t>Are We Moving Mindfully?</a:t>
            </a:r>
          </a:p>
          <a:p>
            <a:pPr>
              <a:lnSpc>
                <a:spcPct val="130000"/>
              </a:lnSpc>
              <a:buClr>
                <a:srgbClr val="475043"/>
              </a:buClr>
              <a:buFont typeface="+mj-lt"/>
              <a:buAutoNum type="arabicPeriod"/>
            </a:pPr>
            <a:r>
              <a:rPr lang="en-US" sz="11000" dirty="0">
                <a:solidFill>
                  <a:srgbClr val="09101B"/>
                </a:solidFill>
                <a:latin typeface="Arial"/>
                <a:cs typeface="Arial"/>
              </a:rPr>
              <a:t>Are We Sleeping Enough?</a:t>
            </a:r>
          </a:p>
          <a:p>
            <a:pPr>
              <a:lnSpc>
                <a:spcPct val="130000"/>
              </a:lnSpc>
              <a:buClr>
                <a:srgbClr val="475043"/>
              </a:buClr>
              <a:buFont typeface="+mj-lt"/>
              <a:buAutoNum type="arabicPeriod"/>
            </a:pPr>
            <a:r>
              <a:rPr lang="en-US" sz="11000" dirty="0">
                <a:solidFill>
                  <a:srgbClr val="09101B"/>
                </a:solidFill>
                <a:latin typeface="Arial"/>
                <a:cs typeface="Arial"/>
              </a:rPr>
              <a:t>Are We Resting &amp; Recovering?</a:t>
            </a:r>
          </a:p>
          <a:p>
            <a:pPr>
              <a:lnSpc>
                <a:spcPct val="130000"/>
              </a:lnSpc>
              <a:buClr>
                <a:srgbClr val="475043"/>
              </a:buClr>
              <a:buFont typeface="+mj-lt"/>
              <a:buAutoNum type="arabicPeriod"/>
            </a:pPr>
            <a:r>
              <a:rPr lang="en-US" sz="11000" dirty="0">
                <a:solidFill>
                  <a:srgbClr val="09101B"/>
                </a:solidFill>
                <a:latin typeface="Arial"/>
                <a:cs typeface="Arial"/>
              </a:rPr>
              <a:t>Creating A Rooted Routine for Health</a:t>
            </a:r>
          </a:p>
        </p:txBody>
      </p:sp>
      <p:sp>
        <p:nvSpPr>
          <p:cNvPr id="5" name="Rectangle 4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>
            <a:solidFill>
              <a:srgbClr val="ECBA2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071" tIns="40535" rIns="81071" bIns="40535" rtlCol="0" anchor="ctr"/>
          <a:lstStyle/>
          <a:p>
            <a:pPr algn="ctr"/>
            <a:endParaRPr lang="en-US">
              <a:solidFill>
                <a:srgbClr val="E63A4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</p:spPr>
        <p:txBody>
          <a:bodyPr wrap="square" lIns="81071" tIns="40535" rIns="81071" bIns="40535" rtlCol="0">
            <a:spAutoFit/>
          </a:bodyPr>
          <a:lstStyle/>
          <a:p>
            <a:r>
              <a:rPr lang="en-US" spc="532" dirty="0">
                <a:solidFill>
                  <a:srgbClr val="475043"/>
                </a:solidFill>
                <a:latin typeface="Arial"/>
                <a:cs typeface="Arial"/>
              </a:rPr>
              <a:t>OUTLINE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45703E-FE5B-3C4E-A5C3-DAAC86C2C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</p:spPr>
        <p:txBody>
          <a:bodyPr/>
          <a:lstStyle/>
          <a:p>
            <a:fld id="{7CA9BF71-2ECD-7E4E-A1A8-85694276B60E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7786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750" y="4208411"/>
            <a:ext cx="46011465" cy="3963820"/>
          </a:xfrm>
        </p:spPr>
        <p:txBody>
          <a:bodyPr>
            <a:normAutofit/>
          </a:bodyPr>
          <a:lstStyle/>
          <a:p>
            <a:pPr algn="l"/>
            <a:r>
              <a:rPr lang="en-US" sz="17700" b="1" dirty="0">
                <a:solidFill>
                  <a:srgbClr val="09101B"/>
                </a:solidFill>
                <a:latin typeface="Arial"/>
                <a:cs typeface="Arial"/>
              </a:rPr>
              <a:t>In the last 24 hours…</a:t>
            </a:r>
          </a:p>
        </p:txBody>
      </p:sp>
      <p:sp>
        <p:nvSpPr>
          <p:cNvPr id="5" name="Rectangle 4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>
            <a:solidFill>
              <a:srgbClr val="ECBA2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071" tIns="40535" rIns="81071" bIns="40535" rtlCol="0" anchor="ctr"/>
          <a:lstStyle/>
          <a:p>
            <a:pPr algn="ctr"/>
            <a:endParaRPr lang="en-US">
              <a:solidFill>
                <a:srgbClr val="E63A4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</p:spPr>
        <p:txBody>
          <a:bodyPr wrap="square" lIns="81071" tIns="40535" rIns="81071" bIns="40535" rtlCol="0">
            <a:spAutoFit/>
          </a:bodyPr>
          <a:lstStyle/>
          <a:p>
            <a:r>
              <a:rPr lang="en-US" spc="532" dirty="0">
                <a:solidFill>
                  <a:srgbClr val="475043"/>
                </a:solidFill>
                <a:latin typeface="Arial"/>
                <a:cs typeface="Arial"/>
              </a:rPr>
              <a:t>ARE WE MOVING MINDFULLY?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CE0E6CC6-726C-5548-8679-3C82F06DC9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69403" y="11003921"/>
            <a:ext cx="41368649" cy="14579396"/>
          </a:xfrm>
        </p:spPr>
        <p:txBody>
          <a:bodyPr>
            <a:noAutofit/>
          </a:bodyPr>
          <a:lstStyle/>
          <a:p>
            <a:pPr marL="0" indent="0">
              <a:lnSpc>
                <a:spcPct val="130000"/>
              </a:lnSpc>
              <a:buClr>
                <a:srgbClr val="CC6E16"/>
              </a:buClr>
              <a:buNone/>
            </a:pPr>
            <a:r>
              <a:rPr lang="en-US" sz="11000" dirty="0">
                <a:solidFill>
                  <a:srgbClr val="09101B"/>
                </a:solidFill>
                <a:latin typeface="Arial"/>
                <a:cs typeface="Arial"/>
              </a:rPr>
              <a:t>How many minutes did you spend:</a:t>
            </a:r>
          </a:p>
          <a:p>
            <a:pPr>
              <a:lnSpc>
                <a:spcPct val="130000"/>
              </a:lnSpc>
              <a:buClr>
                <a:srgbClr val="475043"/>
              </a:buClr>
              <a:buFont typeface="Wingdings" pitchFamily="2" charset="2"/>
              <a:buChar char="§"/>
            </a:pPr>
            <a:r>
              <a:rPr lang="en-US" sz="11000" dirty="0">
                <a:solidFill>
                  <a:srgbClr val="09101B"/>
                </a:solidFill>
                <a:latin typeface="Arial"/>
                <a:cs typeface="Arial"/>
              </a:rPr>
              <a:t>Being </a:t>
            </a:r>
            <a:r>
              <a:rPr lang="en-US" sz="11000" b="1" dirty="0">
                <a:solidFill>
                  <a:srgbClr val="475043"/>
                </a:solidFill>
                <a:latin typeface="Arial"/>
                <a:cs typeface="Arial"/>
              </a:rPr>
              <a:t>very active </a:t>
            </a:r>
            <a:r>
              <a:rPr lang="en-US" sz="11000" dirty="0">
                <a:solidFill>
                  <a:srgbClr val="09101B"/>
                </a:solidFill>
                <a:latin typeface="Arial"/>
                <a:cs typeface="Arial"/>
              </a:rPr>
              <a:t>(i.e. team sports, cycling, running, etc.?)</a:t>
            </a:r>
          </a:p>
          <a:p>
            <a:pPr>
              <a:lnSpc>
                <a:spcPct val="130000"/>
              </a:lnSpc>
              <a:buClr>
                <a:srgbClr val="475043"/>
              </a:buClr>
              <a:buFont typeface="Wingdings" pitchFamily="2" charset="2"/>
              <a:buChar char="§"/>
            </a:pPr>
            <a:r>
              <a:rPr lang="en-US" sz="11000" dirty="0">
                <a:solidFill>
                  <a:srgbClr val="09101B"/>
                </a:solidFill>
                <a:latin typeface="Arial"/>
                <a:cs typeface="Arial"/>
              </a:rPr>
              <a:t>Being </a:t>
            </a:r>
            <a:r>
              <a:rPr lang="en-US" sz="11000" b="1" dirty="0">
                <a:solidFill>
                  <a:srgbClr val="475043"/>
                </a:solidFill>
                <a:latin typeface="Arial"/>
                <a:cs typeface="Arial"/>
              </a:rPr>
              <a:t>fairly active </a:t>
            </a:r>
            <a:r>
              <a:rPr lang="en-US" sz="11000" dirty="0">
                <a:solidFill>
                  <a:srgbClr val="09101B"/>
                </a:solidFill>
                <a:latin typeface="Arial"/>
                <a:cs typeface="Arial"/>
              </a:rPr>
              <a:t>(i.e. walking, yoga, playing with kids)?</a:t>
            </a:r>
          </a:p>
          <a:p>
            <a:pPr>
              <a:lnSpc>
                <a:spcPct val="130000"/>
              </a:lnSpc>
              <a:spcAft>
                <a:spcPts val="4800"/>
              </a:spcAft>
              <a:buClr>
                <a:srgbClr val="475043"/>
              </a:buClr>
              <a:buFont typeface="Wingdings" pitchFamily="2" charset="2"/>
              <a:buChar char="§"/>
            </a:pPr>
            <a:r>
              <a:rPr lang="en-US" sz="11000" dirty="0">
                <a:solidFill>
                  <a:srgbClr val="09101B"/>
                </a:solidFill>
                <a:latin typeface="Arial"/>
                <a:cs typeface="Arial"/>
              </a:rPr>
              <a:t>Being </a:t>
            </a:r>
            <a:r>
              <a:rPr lang="en-US" sz="11000" b="1" dirty="0">
                <a:solidFill>
                  <a:srgbClr val="475043"/>
                </a:solidFill>
                <a:latin typeface="Arial"/>
                <a:cs typeface="Arial"/>
              </a:rPr>
              <a:t>sedentary</a:t>
            </a:r>
            <a:r>
              <a:rPr lang="en-US" sz="11000" dirty="0">
                <a:solidFill>
                  <a:srgbClr val="09101B"/>
                </a:solidFill>
                <a:latin typeface="Arial"/>
                <a:cs typeface="Arial"/>
              </a:rPr>
              <a:t> (i.e. sitting or sleeping)?</a:t>
            </a:r>
          </a:p>
          <a:p>
            <a:pPr marL="0" indent="0">
              <a:lnSpc>
                <a:spcPct val="130000"/>
              </a:lnSpc>
              <a:buClr>
                <a:srgbClr val="475043"/>
              </a:buClr>
              <a:buNone/>
            </a:pPr>
            <a:r>
              <a:rPr lang="en-US" sz="11000" dirty="0">
                <a:solidFill>
                  <a:srgbClr val="09101B"/>
                </a:solidFill>
                <a:latin typeface="Arial"/>
                <a:cs typeface="Arial"/>
              </a:rPr>
              <a:t>What was the impact of this on your mood, energy, &amp; behavior?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EA182C2-F320-0544-B9D4-8F0AE2A706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</p:spPr>
        <p:txBody>
          <a:bodyPr/>
          <a:lstStyle/>
          <a:p>
            <a:fld id="{7CA9BF71-2ECD-7E4E-A1A8-85694276B60E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792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750" y="4208411"/>
            <a:ext cx="46011465" cy="3963820"/>
          </a:xfrm>
        </p:spPr>
        <p:txBody>
          <a:bodyPr>
            <a:normAutofit/>
          </a:bodyPr>
          <a:lstStyle/>
          <a:p>
            <a:pPr algn="l"/>
            <a:r>
              <a:rPr lang="en-US" sz="17700" b="1" dirty="0">
                <a:solidFill>
                  <a:srgbClr val="09101B"/>
                </a:solidFill>
                <a:latin typeface="Arial"/>
                <a:cs typeface="Arial"/>
              </a:rPr>
              <a:t>Quote</a:t>
            </a:r>
          </a:p>
        </p:txBody>
      </p:sp>
      <p:sp>
        <p:nvSpPr>
          <p:cNvPr id="5" name="Rectangle 4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>
            <a:solidFill>
              <a:srgbClr val="ECBA2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071" tIns="40535" rIns="81071" bIns="40535" rtlCol="0" anchor="ctr"/>
          <a:lstStyle/>
          <a:p>
            <a:pPr algn="ctr"/>
            <a:endParaRPr lang="en-US">
              <a:solidFill>
                <a:srgbClr val="E63A4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</p:spPr>
        <p:txBody>
          <a:bodyPr wrap="square" lIns="81071" tIns="40535" rIns="81071" bIns="40535" rtlCol="0">
            <a:spAutoFit/>
          </a:bodyPr>
          <a:lstStyle/>
          <a:p>
            <a:r>
              <a:rPr lang="en-US" spc="532" dirty="0">
                <a:solidFill>
                  <a:srgbClr val="475043"/>
                </a:solidFill>
                <a:latin typeface="Arial"/>
                <a:cs typeface="Arial"/>
              </a:rPr>
              <a:t>ARE WE MOVING MINDFULLY?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A76716B3-D832-7449-ABBB-05BEE86FA62E}"/>
              </a:ext>
            </a:extLst>
          </p:cNvPr>
          <p:cNvSpPr/>
          <p:nvPr/>
        </p:nvSpPr>
        <p:spPr>
          <a:xfrm>
            <a:off x="6219091" y="11807916"/>
            <a:ext cx="38211343" cy="13359912"/>
          </a:xfrm>
          <a:prstGeom prst="roundRect">
            <a:avLst>
              <a:gd name="adj" fmla="val 8397"/>
            </a:avLst>
          </a:prstGeom>
          <a:solidFill>
            <a:srgbClr val="475043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1000" tIns="351000" rIns="351000" bIns="351000" rtlCol="0" anchor="ctr"/>
          <a:lstStyle/>
          <a:p>
            <a:pPr>
              <a:lnSpc>
                <a:spcPct val="150000"/>
              </a:lnSpc>
            </a:pPr>
            <a:endParaRPr lang="en-JM" sz="12000" dirty="0">
              <a:solidFill>
                <a:schemeClr val="bg1"/>
              </a:solidFill>
              <a:latin typeface="Roboto Light"/>
              <a:ea typeface="Roboto Light"/>
              <a:cs typeface="Roboto Light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735AAE8-3F8E-444D-9734-511A2EF588B2}"/>
              </a:ext>
            </a:extLst>
          </p:cNvPr>
          <p:cNvSpPr/>
          <p:nvPr/>
        </p:nvSpPr>
        <p:spPr>
          <a:xfrm>
            <a:off x="4620497" y="10124341"/>
            <a:ext cx="4318714" cy="4325207"/>
          </a:xfrm>
          <a:prstGeom prst="ellipse">
            <a:avLst/>
          </a:prstGeom>
          <a:solidFill>
            <a:srgbClr val="ECBA2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" tIns="3429" rIns="6858" bIns="3429"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912730-D786-BA48-AE96-A96D39C95D85}"/>
              </a:ext>
            </a:extLst>
          </p:cNvPr>
          <p:cNvSpPr txBox="1"/>
          <p:nvPr/>
        </p:nvSpPr>
        <p:spPr>
          <a:xfrm>
            <a:off x="10537806" y="14922465"/>
            <a:ext cx="30750872" cy="44821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0"/>
              </a:lnSpc>
            </a:pPr>
            <a:r>
              <a:rPr lang="en-US" sz="120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“Being active throughout the day is what keeps you healthy.”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8C081E0-815F-7740-BE93-5CBE2570B3FE}"/>
              </a:ext>
            </a:extLst>
          </p:cNvPr>
          <p:cNvSpPr txBox="1"/>
          <p:nvPr/>
        </p:nvSpPr>
        <p:spPr>
          <a:xfrm>
            <a:off x="5924785" y="10342307"/>
            <a:ext cx="2775516" cy="6931114"/>
          </a:xfrm>
          <a:prstGeom prst="rect">
            <a:avLst/>
          </a:prstGeom>
          <a:noFill/>
        </p:spPr>
        <p:txBody>
          <a:bodyPr wrap="square" lIns="6080" tIns="3041" rIns="6080" bIns="3041" rtlCol="0">
            <a:spAutoFit/>
          </a:bodyPr>
          <a:lstStyle/>
          <a:p>
            <a:r>
              <a:rPr lang="en-US" sz="45000" dirty="0">
                <a:solidFill>
                  <a:srgbClr val="FFFCF5"/>
                </a:solidFill>
                <a:latin typeface="Arial" panose="020B0604020202020204" pitchFamily="34" charset="0"/>
                <a:ea typeface="Roboto Slab" pitchFamily="2" charset="0"/>
                <a:cs typeface="Arial" panose="020B0604020202020204" pitchFamily="34" charset="0"/>
              </a:rPr>
              <a:t>”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7FF6201-F0BE-EA4B-8E59-DC0722DC4319}"/>
              </a:ext>
            </a:extLst>
          </p:cNvPr>
          <p:cNvSpPr/>
          <p:nvPr/>
        </p:nvSpPr>
        <p:spPr>
          <a:xfrm>
            <a:off x="33070801" y="20453153"/>
            <a:ext cx="85104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JM" sz="96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– Tom Rath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C79AA0F-8A3C-D843-B9A0-E78546FDB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</p:spPr>
        <p:txBody>
          <a:bodyPr/>
          <a:lstStyle/>
          <a:p>
            <a:fld id="{7CA9BF71-2ECD-7E4E-A1A8-85694276B60E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151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750" y="4208411"/>
            <a:ext cx="46011465" cy="3963820"/>
          </a:xfrm>
        </p:spPr>
        <p:txBody>
          <a:bodyPr>
            <a:normAutofit/>
          </a:bodyPr>
          <a:lstStyle/>
          <a:p>
            <a:pPr algn="l"/>
            <a:r>
              <a:rPr lang="en-US" sz="17700" b="1" dirty="0">
                <a:solidFill>
                  <a:srgbClr val="09101B"/>
                </a:solidFill>
                <a:latin typeface="Arial"/>
                <a:cs typeface="Arial"/>
              </a:rPr>
              <a:t>Quote</a:t>
            </a:r>
          </a:p>
        </p:txBody>
      </p:sp>
      <p:sp>
        <p:nvSpPr>
          <p:cNvPr id="5" name="Rectangle 4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>
            <a:solidFill>
              <a:srgbClr val="ECBA2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071" tIns="40535" rIns="81071" bIns="40535" rtlCol="0" anchor="ctr"/>
          <a:lstStyle/>
          <a:p>
            <a:pPr algn="ctr"/>
            <a:endParaRPr lang="en-US">
              <a:solidFill>
                <a:srgbClr val="E63A4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</p:spPr>
        <p:txBody>
          <a:bodyPr wrap="square" lIns="81071" tIns="40535" rIns="81071" bIns="40535" rtlCol="0">
            <a:spAutoFit/>
          </a:bodyPr>
          <a:lstStyle/>
          <a:p>
            <a:r>
              <a:rPr lang="en-US" spc="532" dirty="0">
                <a:solidFill>
                  <a:srgbClr val="475043"/>
                </a:solidFill>
                <a:latin typeface="Arial"/>
                <a:cs typeface="Arial"/>
              </a:rPr>
              <a:t>ARE WE MOVING MINDFULLY?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A76716B3-D832-7449-ABBB-05BEE86FA62E}"/>
              </a:ext>
            </a:extLst>
          </p:cNvPr>
          <p:cNvSpPr/>
          <p:nvPr/>
        </p:nvSpPr>
        <p:spPr>
          <a:xfrm>
            <a:off x="6219091" y="11807916"/>
            <a:ext cx="38211343" cy="13359912"/>
          </a:xfrm>
          <a:prstGeom prst="roundRect">
            <a:avLst>
              <a:gd name="adj" fmla="val 8397"/>
            </a:avLst>
          </a:prstGeom>
          <a:solidFill>
            <a:srgbClr val="475043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1000" tIns="351000" rIns="351000" bIns="351000" rtlCol="0" anchor="ctr"/>
          <a:lstStyle/>
          <a:p>
            <a:pPr>
              <a:lnSpc>
                <a:spcPct val="150000"/>
              </a:lnSpc>
            </a:pPr>
            <a:endParaRPr lang="en-JM" sz="12000" dirty="0">
              <a:solidFill>
                <a:schemeClr val="bg1"/>
              </a:solidFill>
              <a:latin typeface="Roboto Light"/>
              <a:ea typeface="Roboto Light"/>
              <a:cs typeface="Roboto Light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735AAE8-3F8E-444D-9734-511A2EF588B2}"/>
              </a:ext>
            </a:extLst>
          </p:cNvPr>
          <p:cNvSpPr/>
          <p:nvPr/>
        </p:nvSpPr>
        <p:spPr>
          <a:xfrm>
            <a:off x="4620497" y="10124341"/>
            <a:ext cx="4318714" cy="4325207"/>
          </a:xfrm>
          <a:prstGeom prst="ellipse">
            <a:avLst/>
          </a:prstGeom>
          <a:solidFill>
            <a:srgbClr val="ECBA2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" tIns="3429" rIns="6858" bIns="3429"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912730-D786-BA48-AE96-A96D39C95D85}"/>
              </a:ext>
            </a:extLst>
          </p:cNvPr>
          <p:cNvSpPr txBox="1"/>
          <p:nvPr/>
        </p:nvSpPr>
        <p:spPr>
          <a:xfrm>
            <a:off x="10537806" y="14604409"/>
            <a:ext cx="30750872" cy="44821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0"/>
              </a:lnSpc>
            </a:pPr>
            <a:r>
              <a:rPr lang="en-US" sz="120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“Every hour you spend on your rear-end saps your energy and ruins your health.”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8C081E0-815F-7740-BE93-5CBE2570B3FE}"/>
              </a:ext>
            </a:extLst>
          </p:cNvPr>
          <p:cNvSpPr txBox="1"/>
          <p:nvPr/>
        </p:nvSpPr>
        <p:spPr>
          <a:xfrm>
            <a:off x="5924785" y="10342307"/>
            <a:ext cx="2775516" cy="6931114"/>
          </a:xfrm>
          <a:prstGeom prst="rect">
            <a:avLst/>
          </a:prstGeom>
          <a:noFill/>
        </p:spPr>
        <p:txBody>
          <a:bodyPr wrap="square" lIns="6080" tIns="3041" rIns="6080" bIns="3041" rtlCol="0">
            <a:spAutoFit/>
          </a:bodyPr>
          <a:lstStyle/>
          <a:p>
            <a:r>
              <a:rPr lang="en-US" sz="45000" dirty="0">
                <a:solidFill>
                  <a:srgbClr val="FFFCF5"/>
                </a:solidFill>
                <a:latin typeface="Arial" panose="020B0604020202020204" pitchFamily="34" charset="0"/>
                <a:ea typeface="Roboto Slab" pitchFamily="2" charset="0"/>
                <a:cs typeface="Arial" panose="020B0604020202020204" pitchFamily="34" charset="0"/>
              </a:rPr>
              <a:t>”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7FF6201-F0BE-EA4B-8E59-DC0722DC4319}"/>
              </a:ext>
            </a:extLst>
          </p:cNvPr>
          <p:cNvSpPr/>
          <p:nvPr/>
        </p:nvSpPr>
        <p:spPr>
          <a:xfrm>
            <a:off x="32845135" y="20771209"/>
            <a:ext cx="8736109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JM" sz="96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– </a:t>
            </a:r>
            <a:r>
              <a:rPr lang="en-JM" sz="9600" dirty="0" err="1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Dr.</a:t>
            </a:r>
            <a:r>
              <a:rPr lang="en-JM" sz="96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 Keith Diaz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C79AA0F-8A3C-D843-B9A0-E78546FDB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</p:spPr>
        <p:txBody>
          <a:bodyPr/>
          <a:lstStyle/>
          <a:p>
            <a:fld id="{7CA9BF71-2ECD-7E4E-A1A8-85694276B60E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6339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C5DAB01E-3EAA-F952-2A45-1F5719545F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3740725" y="794"/>
            <a:ext cx="17383125" cy="287559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750" y="4208411"/>
            <a:ext cx="46011465" cy="3963820"/>
          </a:xfrm>
        </p:spPr>
        <p:txBody>
          <a:bodyPr>
            <a:normAutofit/>
          </a:bodyPr>
          <a:lstStyle/>
          <a:p>
            <a:pPr algn="l"/>
            <a:r>
              <a:rPr lang="en-US" sz="17700" b="1" dirty="0">
                <a:solidFill>
                  <a:srgbClr val="09101B"/>
                </a:solidFill>
                <a:latin typeface="Arial"/>
                <a:cs typeface="Arial"/>
              </a:rPr>
              <a:t>Is working out enough?</a:t>
            </a:r>
          </a:p>
        </p:txBody>
      </p:sp>
      <p:sp>
        <p:nvSpPr>
          <p:cNvPr id="5" name="Rectangle 4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>
            <a:solidFill>
              <a:srgbClr val="ECBA2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071" tIns="40535" rIns="81071" bIns="40535" rtlCol="0" anchor="ctr"/>
          <a:lstStyle/>
          <a:p>
            <a:pPr algn="ctr"/>
            <a:endParaRPr lang="en-US">
              <a:solidFill>
                <a:srgbClr val="E63A4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</p:spPr>
        <p:txBody>
          <a:bodyPr wrap="square" lIns="81071" tIns="40535" rIns="81071" bIns="40535" rtlCol="0">
            <a:spAutoFit/>
          </a:bodyPr>
          <a:lstStyle/>
          <a:p>
            <a:r>
              <a:rPr lang="en-US" spc="532" dirty="0">
                <a:solidFill>
                  <a:srgbClr val="475043"/>
                </a:solidFill>
                <a:latin typeface="Arial"/>
                <a:cs typeface="Arial"/>
              </a:rPr>
              <a:t>ARE WE MOVING MINDFULLY?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CE0E6CC6-726C-5548-8679-3C82F06DC9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69404" y="10841830"/>
            <a:ext cx="25704579" cy="14579396"/>
          </a:xfrm>
        </p:spPr>
        <p:txBody>
          <a:bodyPr>
            <a:noAutofit/>
          </a:bodyPr>
          <a:lstStyle/>
          <a:p>
            <a:pPr marL="0" indent="0">
              <a:lnSpc>
                <a:spcPct val="130000"/>
              </a:lnSpc>
              <a:buClr>
                <a:srgbClr val="CC6E16"/>
              </a:buClr>
              <a:buNone/>
            </a:pPr>
            <a:r>
              <a:rPr lang="en-US" sz="11000" dirty="0">
                <a:solidFill>
                  <a:srgbClr val="09101B"/>
                </a:solidFill>
                <a:latin typeface="Arial"/>
                <a:cs typeface="Arial"/>
              </a:rPr>
              <a:t>The American Heart Association asserts that working out </a:t>
            </a:r>
            <a:r>
              <a:rPr lang="en-US" sz="11000" b="1" dirty="0">
                <a:solidFill>
                  <a:srgbClr val="475043"/>
                </a:solidFill>
                <a:latin typeface="Arial"/>
                <a:cs typeface="Arial"/>
              </a:rPr>
              <a:t>three times a week </a:t>
            </a:r>
            <a:r>
              <a:rPr lang="en-US" sz="11000" dirty="0">
                <a:solidFill>
                  <a:srgbClr val="09101B"/>
                </a:solidFill>
                <a:latin typeface="Arial"/>
                <a:cs typeface="Arial"/>
              </a:rPr>
              <a:t>(while spending the rest of the day sedentary) is not enough. We need a lifestyle that leans into regular enjoyable movement.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EA182C2-F320-0544-B9D4-8F0AE2A706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</p:spPr>
        <p:txBody>
          <a:bodyPr/>
          <a:lstStyle/>
          <a:p>
            <a:fld id="{7CA9BF71-2ECD-7E4E-A1A8-85694276B60E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217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750" y="4208411"/>
            <a:ext cx="46011465" cy="3963820"/>
          </a:xfrm>
        </p:spPr>
        <p:txBody>
          <a:bodyPr>
            <a:normAutofit/>
          </a:bodyPr>
          <a:lstStyle/>
          <a:p>
            <a:pPr algn="l"/>
            <a:r>
              <a:rPr lang="en-US" sz="17700" b="1" dirty="0">
                <a:solidFill>
                  <a:srgbClr val="09101B"/>
                </a:solidFill>
                <a:latin typeface="Arial"/>
                <a:cs typeface="Arial"/>
              </a:rPr>
              <a:t>Mindful Movement Wheel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92065" y="11103724"/>
            <a:ext cx="17416243" cy="9868862"/>
          </a:xfrm>
        </p:spPr>
        <p:txBody>
          <a:bodyPr>
            <a:noAutofit/>
          </a:bodyPr>
          <a:lstStyle/>
          <a:p>
            <a:pPr>
              <a:lnSpc>
                <a:spcPct val="130000"/>
              </a:lnSpc>
              <a:buClr>
                <a:srgbClr val="475043"/>
              </a:buClr>
              <a:buFont typeface="Wingdings" panose="05000000000000000000" pitchFamily="2" charset="2"/>
              <a:buChar char="§"/>
            </a:pPr>
            <a:r>
              <a:rPr lang="en-US" sz="10000" dirty="0">
                <a:solidFill>
                  <a:srgbClr val="09101B"/>
                </a:solidFill>
                <a:latin typeface="Arial"/>
                <a:cs typeface="Arial"/>
              </a:rPr>
              <a:t>It can still be difficult to know where to start with moving more.</a:t>
            </a:r>
          </a:p>
          <a:p>
            <a:pPr>
              <a:lnSpc>
                <a:spcPct val="130000"/>
              </a:lnSpc>
              <a:buClr>
                <a:srgbClr val="475043"/>
              </a:buClr>
              <a:buFont typeface="Wingdings" panose="05000000000000000000" pitchFamily="2" charset="2"/>
              <a:buChar char="§"/>
            </a:pPr>
            <a:r>
              <a:rPr lang="en-US" sz="10000" dirty="0">
                <a:solidFill>
                  <a:srgbClr val="09101B"/>
                </a:solidFill>
                <a:latin typeface="Arial"/>
                <a:cs typeface="Arial"/>
              </a:rPr>
              <a:t>The “Mindful Movement Wheel” has some top tips to get you started.</a:t>
            </a:r>
          </a:p>
        </p:txBody>
      </p:sp>
      <p:sp>
        <p:nvSpPr>
          <p:cNvPr id="5" name="Rectangle 4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>
            <a:solidFill>
              <a:srgbClr val="ECBA2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071" tIns="40535" rIns="81071" bIns="40535" rtlCol="0" anchor="ctr"/>
          <a:lstStyle/>
          <a:p>
            <a:pPr algn="ctr"/>
            <a:endParaRPr lang="en-US">
              <a:solidFill>
                <a:srgbClr val="E63A4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</p:spPr>
        <p:txBody>
          <a:bodyPr wrap="square" lIns="81071" tIns="40535" rIns="81071" bIns="40535" rtlCol="0">
            <a:spAutoFit/>
          </a:bodyPr>
          <a:lstStyle/>
          <a:p>
            <a:r>
              <a:rPr lang="en-US" spc="532" dirty="0">
                <a:solidFill>
                  <a:srgbClr val="475043"/>
                </a:solidFill>
                <a:latin typeface="Arial"/>
                <a:cs typeface="Arial"/>
              </a:rPr>
              <a:t>ARE WE MOVING MINDFULLY?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45703E-FE5B-3C4E-A5C3-DAAC86C2C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</p:spPr>
        <p:txBody>
          <a:bodyPr/>
          <a:lstStyle/>
          <a:p>
            <a:fld id="{7CA9BF71-2ECD-7E4E-A1A8-85694276B60E}" type="slidenum">
              <a:rPr lang="en-US" smtClean="0"/>
              <a:t>24</a:t>
            </a:fld>
            <a:endParaRPr lang="en-US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9AD165D-CABA-1EB4-914E-25DE73AE3E46}"/>
              </a:ext>
            </a:extLst>
          </p:cNvPr>
          <p:cNvGrpSpPr/>
          <p:nvPr/>
        </p:nvGrpSpPr>
        <p:grpSpPr>
          <a:xfrm>
            <a:off x="25084176" y="7651467"/>
            <a:ext cx="25031977" cy="18407425"/>
            <a:chOff x="24908331" y="6596391"/>
            <a:chExt cx="25031977" cy="18407425"/>
          </a:xfrm>
        </p:grpSpPr>
        <p:pic>
          <p:nvPicPr>
            <p:cNvPr id="18" name="Graphic 17">
              <a:extLst>
                <a:ext uri="{FF2B5EF4-FFF2-40B4-BE49-F238E27FC236}">
                  <a16:creationId xmlns:a16="http://schemas.microsoft.com/office/drawing/2014/main" id="{864C23A9-8456-5416-8DB5-07504D68876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29435202" y="8172231"/>
              <a:ext cx="15776509" cy="15776509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04C1C1B-EDA2-F0E2-EE9C-201A8DA97DCB}"/>
                </a:ext>
              </a:extLst>
            </p:cNvPr>
            <p:cNvSpPr txBox="1"/>
            <p:nvPr/>
          </p:nvSpPr>
          <p:spPr>
            <a:xfrm>
              <a:off x="34584708" y="6596391"/>
              <a:ext cx="5477496" cy="9233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5400" dirty="0">
                  <a:solidFill>
                    <a:srgbClr val="09101B"/>
                  </a:solidFill>
                  <a:latin typeface="Arial"/>
                  <a:cs typeface="Arial"/>
                </a:rPr>
                <a:t>Interrupt Sitting</a:t>
              </a:r>
              <a:endParaRPr lang="en-ZA" sz="5400" dirty="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C07472D-61B8-E99C-D7E7-E49D2DD9ACB2}"/>
                </a:ext>
              </a:extLst>
            </p:cNvPr>
            <p:cNvSpPr txBox="1"/>
            <p:nvPr/>
          </p:nvSpPr>
          <p:spPr>
            <a:xfrm>
              <a:off x="44366206" y="9211035"/>
              <a:ext cx="4624532" cy="175432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5400" dirty="0">
                  <a:solidFill>
                    <a:srgbClr val="09101B"/>
                  </a:solidFill>
                  <a:latin typeface="Arial"/>
                  <a:cs typeface="Arial"/>
                </a:rPr>
                <a:t>Every Move</a:t>
              </a:r>
              <a:br>
                <a:rPr lang="en-US" sz="5400" dirty="0">
                  <a:solidFill>
                    <a:srgbClr val="09101B"/>
                  </a:solidFill>
                  <a:latin typeface="Arial"/>
                  <a:cs typeface="Arial"/>
                </a:rPr>
              </a:br>
              <a:r>
                <a:rPr lang="en-US" sz="5400" dirty="0">
                  <a:solidFill>
                    <a:srgbClr val="09101B"/>
                  </a:solidFill>
                  <a:latin typeface="Arial"/>
                  <a:cs typeface="Arial"/>
                </a:rPr>
                <a:t>Counts</a:t>
              </a:r>
              <a:endParaRPr lang="en-ZA" sz="5400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69A1D5A-B6FC-FC49-C043-4701F0107ED1}"/>
                </a:ext>
              </a:extLst>
            </p:cNvPr>
            <p:cNvSpPr txBox="1"/>
            <p:nvPr/>
          </p:nvSpPr>
          <p:spPr>
            <a:xfrm>
              <a:off x="45667879" y="17317061"/>
              <a:ext cx="4272429" cy="175432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5400" dirty="0">
                  <a:solidFill>
                    <a:srgbClr val="09101B"/>
                  </a:solidFill>
                  <a:latin typeface="Arial"/>
                  <a:cs typeface="Arial"/>
                </a:rPr>
                <a:t>Nurture</a:t>
              </a:r>
              <a:br>
                <a:rPr lang="en-US" sz="5400" dirty="0">
                  <a:solidFill>
                    <a:srgbClr val="09101B"/>
                  </a:solidFill>
                  <a:latin typeface="Arial"/>
                  <a:cs typeface="Arial"/>
                </a:rPr>
              </a:br>
              <a:r>
                <a:rPr lang="en-US" sz="5400" dirty="0">
                  <a:solidFill>
                    <a:srgbClr val="09101B"/>
                  </a:solidFill>
                  <a:latin typeface="Arial"/>
                  <a:cs typeface="Arial"/>
                </a:rPr>
                <a:t>Novelty</a:t>
              </a:r>
              <a:endParaRPr lang="en-ZA" sz="5400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F0E760C-55BF-DF58-6275-77560E3B1470}"/>
                </a:ext>
              </a:extLst>
            </p:cNvPr>
            <p:cNvSpPr txBox="1"/>
            <p:nvPr/>
          </p:nvSpPr>
          <p:spPr>
            <a:xfrm>
              <a:off x="41061742" y="23487323"/>
              <a:ext cx="6909090" cy="9233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5400" dirty="0">
                  <a:solidFill>
                    <a:srgbClr val="09101B"/>
                  </a:solidFill>
                  <a:latin typeface="Arial"/>
                  <a:cs typeface="Arial"/>
                </a:rPr>
                <a:t>Smiling &gt; Shredding</a:t>
              </a:r>
              <a:endParaRPr lang="en-ZA" sz="5400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6C4D4DC-2841-B562-4BCF-8D777C493E54}"/>
                </a:ext>
              </a:extLst>
            </p:cNvPr>
            <p:cNvSpPr txBox="1"/>
            <p:nvPr/>
          </p:nvSpPr>
          <p:spPr>
            <a:xfrm>
              <a:off x="29480718" y="23249490"/>
              <a:ext cx="5767754" cy="175432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5400" dirty="0">
                  <a:solidFill>
                    <a:srgbClr val="09101B"/>
                  </a:solidFill>
                  <a:latin typeface="Arial"/>
                  <a:cs typeface="Arial"/>
                </a:rPr>
                <a:t>Team Up </a:t>
              </a:r>
              <a:br>
                <a:rPr lang="en-US" sz="5400" dirty="0">
                  <a:solidFill>
                    <a:srgbClr val="09101B"/>
                  </a:solidFill>
                  <a:latin typeface="Arial"/>
                  <a:cs typeface="Arial"/>
                </a:rPr>
              </a:br>
              <a:r>
                <a:rPr lang="en-US" sz="5400" dirty="0">
                  <a:solidFill>
                    <a:srgbClr val="09101B"/>
                  </a:solidFill>
                  <a:latin typeface="Arial"/>
                  <a:cs typeface="Arial"/>
                </a:rPr>
                <a:t>With Tech</a:t>
              </a:r>
              <a:endParaRPr lang="en-ZA" sz="5400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5D54CD30-AB03-5A51-932A-1DF1D4D4F8C3}"/>
                </a:ext>
              </a:extLst>
            </p:cNvPr>
            <p:cNvSpPr txBox="1"/>
            <p:nvPr/>
          </p:nvSpPr>
          <p:spPr>
            <a:xfrm>
              <a:off x="24908331" y="17317061"/>
              <a:ext cx="4055254" cy="175432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en-US" sz="5400" dirty="0">
                  <a:solidFill>
                    <a:srgbClr val="09101B"/>
                  </a:solidFill>
                  <a:latin typeface="Arial"/>
                  <a:cs typeface="Arial"/>
                </a:rPr>
                <a:t>Don’t Forget</a:t>
              </a:r>
              <a:br>
                <a:rPr lang="en-US" sz="5400" dirty="0">
                  <a:solidFill>
                    <a:srgbClr val="09101B"/>
                  </a:solidFill>
                  <a:latin typeface="Arial"/>
                  <a:cs typeface="Arial"/>
                </a:rPr>
              </a:br>
              <a:r>
                <a:rPr lang="en-US" sz="5400" dirty="0">
                  <a:solidFill>
                    <a:srgbClr val="09101B"/>
                  </a:solidFill>
                  <a:latin typeface="Arial"/>
                  <a:cs typeface="Arial"/>
                </a:rPr>
                <a:t>Flexibility</a:t>
              </a:r>
              <a:endParaRPr lang="en-ZA" sz="5400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B0014E9-1137-2BE5-8152-BD37B1072D58}"/>
                </a:ext>
              </a:extLst>
            </p:cNvPr>
            <p:cNvSpPr txBox="1"/>
            <p:nvPr/>
          </p:nvSpPr>
          <p:spPr>
            <a:xfrm>
              <a:off x="26412093" y="9872242"/>
              <a:ext cx="5159332" cy="175432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5400" dirty="0">
                  <a:solidFill>
                    <a:srgbClr val="09101B"/>
                  </a:solidFill>
                  <a:latin typeface="Arial"/>
                  <a:cs typeface="Arial"/>
                </a:rPr>
                <a:t>Spotlight Strength</a:t>
              </a:r>
              <a:endParaRPr lang="en-ZA" sz="5400" dirty="0"/>
            </a:p>
          </p:txBody>
        </p:sp>
      </p:grpSp>
    </p:spTree>
    <p:extLst>
      <p:ext uri="{BB962C8B-B14F-4D97-AF65-F5344CB8AC3E}">
        <p14:creationId xmlns:p14="http://schemas.microsoft.com/office/powerpoint/2010/main" val="2160343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750" y="4208411"/>
            <a:ext cx="46011465" cy="3963820"/>
          </a:xfrm>
        </p:spPr>
        <p:txBody>
          <a:bodyPr>
            <a:normAutofit/>
          </a:bodyPr>
          <a:lstStyle/>
          <a:p>
            <a:pPr algn="l"/>
            <a:r>
              <a:rPr lang="en-US" sz="17700" b="1" dirty="0">
                <a:solidFill>
                  <a:srgbClr val="09101B"/>
                </a:solidFill>
                <a:latin typeface="Arial"/>
                <a:cs typeface="Arial"/>
              </a:rPr>
              <a:t>Moving Mindfully</a:t>
            </a:r>
          </a:p>
        </p:txBody>
      </p:sp>
      <p:sp>
        <p:nvSpPr>
          <p:cNvPr id="5" name="Rectangle 4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>
            <a:solidFill>
              <a:srgbClr val="ECBA2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071" tIns="40535" rIns="81071" bIns="40535" rtlCol="0" anchor="ctr"/>
          <a:lstStyle/>
          <a:p>
            <a:pPr algn="ctr"/>
            <a:endParaRPr lang="en-US">
              <a:solidFill>
                <a:srgbClr val="E63A4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</p:spPr>
        <p:txBody>
          <a:bodyPr wrap="square" lIns="81071" tIns="40535" rIns="81071" bIns="40535" rtlCol="0">
            <a:spAutoFit/>
          </a:bodyPr>
          <a:lstStyle/>
          <a:p>
            <a:r>
              <a:rPr lang="en-US" spc="532" dirty="0">
                <a:solidFill>
                  <a:srgbClr val="475043"/>
                </a:solidFill>
                <a:latin typeface="Arial"/>
                <a:cs typeface="Arial"/>
              </a:rPr>
              <a:t>ARE WE MOVING MINDFULLY?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A76716B3-D832-7449-ABBB-05BEE86FA62E}"/>
              </a:ext>
            </a:extLst>
          </p:cNvPr>
          <p:cNvSpPr/>
          <p:nvPr/>
        </p:nvSpPr>
        <p:spPr>
          <a:xfrm>
            <a:off x="6219091" y="12687144"/>
            <a:ext cx="38211343" cy="11617968"/>
          </a:xfrm>
          <a:prstGeom prst="roundRect">
            <a:avLst>
              <a:gd name="adj" fmla="val 8397"/>
            </a:avLst>
          </a:prstGeom>
          <a:solidFill>
            <a:srgbClr val="475043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1000" tIns="351000" rIns="351000" bIns="351000" rtlCol="0" anchor="ctr"/>
          <a:lstStyle/>
          <a:p>
            <a:pPr>
              <a:lnSpc>
                <a:spcPct val="150000"/>
              </a:lnSpc>
            </a:pPr>
            <a:endParaRPr lang="en-JM" sz="12000" dirty="0">
              <a:solidFill>
                <a:schemeClr val="bg1"/>
              </a:solidFill>
              <a:latin typeface="Roboto Light"/>
              <a:ea typeface="Roboto Light"/>
              <a:cs typeface="Roboto Light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735AAE8-3F8E-444D-9734-511A2EF588B2}"/>
              </a:ext>
            </a:extLst>
          </p:cNvPr>
          <p:cNvSpPr/>
          <p:nvPr/>
        </p:nvSpPr>
        <p:spPr>
          <a:xfrm>
            <a:off x="4620497" y="11003568"/>
            <a:ext cx="4318714" cy="4325207"/>
          </a:xfrm>
          <a:prstGeom prst="ellipse">
            <a:avLst/>
          </a:prstGeom>
          <a:solidFill>
            <a:srgbClr val="ECBA2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" tIns="3429" rIns="6858" bIns="3429"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912730-D786-BA48-AE96-A96D39C95D85}"/>
              </a:ext>
            </a:extLst>
          </p:cNvPr>
          <p:cNvSpPr txBox="1"/>
          <p:nvPr/>
        </p:nvSpPr>
        <p:spPr>
          <a:xfrm>
            <a:off x="10537806" y="14703801"/>
            <a:ext cx="29168256" cy="7406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0"/>
              </a:lnSpc>
              <a:spcAft>
                <a:spcPts val="4800"/>
              </a:spcAft>
            </a:pPr>
            <a:r>
              <a:rPr lang="en-US" sz="120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Which part of the Mindful Movement Wheel most appeals to you to try?  </a:t>
            </a:r>
          </a:p>
          <a:p>
            <a:pPr>
              <a:lnSpc>
                <a:spcPts val="18000"/>
              </a:lnSpc>
              <a:spcAft>
                <a:spcPts val="4800"/>
              </a:spcAft>
            </a:pPr>
            <a:r>
              <a:rPr lang="en-US" sz="120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Write it in your workbook.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C79AA0F-8A3C-D843-B9A0-E78546FDB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</p:spPr>
        <p:txBody>
          <a:bodyPr/>
          <a:lstStyle/>
          <a:p>
            <a:fld id="{7CA9BF71-2ECD-7E4E-A1A8-85694276B60E}" type="slidenum">
              <a:rPr lang="en-US" smtClean="0"/>
              <a:t>25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392A7E1-9279-E7C0-A8DB-182267B901BE}"/>
              </a:ext>
            </a:extLst>
          </p:cNvPr>
          <p:cNvSpPr txBox="1"/>
          <p:nvPr/>
        </p:nvSpPr>
        <p:spPr>
          <a:xfrm>
            <a:off x="6071926" y="11706278"/>
            <a:ext cx="2775516" cy="3083907"/>
          </a:xfrm>
          <a:prstGeom prst="rect">
            <a:avLst/>
          </a:prstGeom>
          <a:noFill/>
        </p:spPr>
        <p:txBody>
          <a:bodyPr wrap="square" lIns="6080" tIns="3041" rIns="6080" bIns="3041" rtlCol="0">
            <a:spAutoFit/>
          </a:bodyPr>
          <a:lstStyle/>
          <a:p>
            <a:r>
              <a:rPr lang="en-US" sz="20000" dirty="0">
                <a:solidFill>
                  <a:srgbClr val="FFFCF5"/>
                </a:solidFill>
                <a:latin typeface="Arial" panose="020B0604020202020204" pitchFamily="34" charset="0"/>
                <a:ea typeface="Roboto Slab" pitchFamily="2" charset="0"/>
                <a:cs typeface="Arial" panose="020B0604020202020204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678811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750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58296" y="14988131"/>
            <a:ext cx="34607259" cy="33808"/>
          </a:xfrm>
          <a:prstGeom prst="rect">
            <a:avLst/>
          </a:prstGeom>
          <a:solidFill>
            <a:schemeClr val="bg1"/>
          </a:solidFill>
          <a:ln>
            <a:solidFill>
              <a:srgbClr val="ECBA2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071" tIns="40535" rIns="81071" bIns="40535"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8102171" y="4652523"/>
            <a:ext cx="5338039" cy="10854041"/>
          </a:xfrm>
          <a:prstGeom prst="rect">
            <a:avLst/>
          </a:prstGeom>
          <a:noFill/>
        </p:spPr>
        <p:txBody>
          <a:bodyPr wrap="square" lIns="81071" tIns="40535" rIns="81071" bIns="40535" rtlCol="0">
            <a:spAutoFit/>
          </a:bodyPr>
          <a:lstStyle/>
          <a:p>
            <a:r>
              <a:rPr lang="en-US" sz="70000" dirty="0">
                <a:solidFill>
                  <a:srgbClr val="ECBA2B"/>
                </a:solidFill>
                <a:latin typeface="Arial"/>
                <a:cs typeface="Arial"/>
              </a:rPr>
              <a:t>4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102171" y="15991189"/>
            <a:ext cx="35941964" cy="2805684"/>
          </a:xfrm>
          <a:prstGeom prst="rect">
            <a:avLst/>
          </a:prstGeom>
          <a:noFill/>
        </p:spPr>
        <p:txBody>
          <a:bodyPr wrap="square" lIns="81071" tIns="40535" rIns="81071" bIns="40535" rtlCol="0">
            <a:spAutoFit/>
          </a:bodyPr>
          <a:lstStyle/>
          <a:p>
            <a:r>
              <a:rPr lang="en-US" sz="17700" dirty="0">
                <a:solidFill>
                  <a:srgbClr val="FFFCF5"/>
                </a:solidFill>
                <a:latin typeface="Arial"/>
                <a:cs typeface="Arial"/>
              </a:rPr>
              <a:t>Are We Sleeping Enough?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48CB61A-9DE5-8B45-B434-52A8519C5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</p:spPr>
        <p:txBody>
          <a:bodyPr/>
          <a:lstStyle/>
          <a:p>
            <a:fld id="{7CA9BF71-2ECD-7E4E-A1A8-85694276B60E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753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750" y="4208411"/>
            <a:ext cx="46011465" cy="3963820"/>
          </a:xfrm>
        </p:spPr>
        <p:txBody>
          <a:bodyPr>
            <a:normAutofit/>
          </a:bodyPr>
          <a:lstStyle/>
          <a:p>
            <a:pPr algn="l"/>
            <a:r>
              <a:rPr lang="en-US" sz="17700" b="1" dirty="0">
                <a:solidFill>
                  <a:srgbClr val="09101B"/>
                </a:solidFill>
                <a:latin typeface="Arial"/>
                <a:cs typeface="Arial"/>
              </a:rPr>
              <a:t>How are we sleeping?</a:t>
            </a:r>
          </a:p>
        </p:txBody>
      </p:sp>
      <p:sp>
        <p:nvSpPr>
          <p:cNvPr id="5" name="Rectangle 4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>
            <a:solidFill>
              <a:srgbClr val="ECBA2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071" tIns="40535" rIns="81071" bIns="40535" rtlCol="0" anchor="ctr"/>
          <a:lstStyle/>
          <a:p>
            <a:pPr algn="ctr"/>
            <a:endParaRPr lang="en-US">
              <a:solidFill>
                <a:srgbClr val="E63A4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</p:spPr>
        <p:txBody>
          <a:bodyPr wrap="square" lIns="81071" tIns="40535" rIns="81071" bIns="40535" rtlCol="0">
            <a:spAutoFit/>
          </a:bodyPr>
          <a:lstStyle/>
          <a:p>
            <a:r>
              <a:rPr lang="en-US" spc="532" dirty="0">
                <a:solidFill>
                  <a:srgbClr val="475043"/>
                </a:solidFill>
                <a:latin typeface="Arial"/>
                <a:cs typeface="Arial"/>
              </a:rPr>
              <a:t>ARE WE SLEEPING ENOUGH?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CE0E6CC6-726C-5548-8679-3C82F06DC9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69404" y="11003921"/>
            <a:ext cx="39643828" cy="14579396"/>
          </a:xfrm>
        </p:spPr>
        <p:txBody>
          <a:bodyPr>
            <a:noAutofit/>
          </a:bodyPr>
          <a:lstStyle/>
          <a:p>
            <a:pPr marL="0" indent="0">
              <a:lnSpc>
                <a:spcPct val="130000"/>
              </a:lnSpc>
              <a:buClr>
                <a:srgbClr val="CC6E16"/>
              </a:buClr>
              <a:buNone/>
            </a:pPr>
            <a:r>
              <a:rPr lang="en-US" sz="11000" dirty="0">
                <a:solidFill>
                  <a:srgbClr val="09101B"/>
                </a:solidFill>
                <a:latin typeface="Arial"/>
                <a:cs typeface="Arial"/>
              </a:rPr>
              <a:t>On a scale of 0 (not at all) to 10 (completely):</a:t>
            </a:r>
          </a:p>
          <a:p>
            <a:pPr>
              <a:lnSpc>
                <a:spcPct val="130000"/>
              </a:lnSpc>
              <a:buClr>
                <a:srgbClr val="475043"/>
              </a:buClr>
              <a:buFont typeface="Wingdings" pitchFamily="2" charset="2"/>
              <a:buChar char="§"/>
            </a:pPr>
            <a:r>
              <a:rPr lang="en-US" sz="11000" dirty="0">
                <a:solidFill>
                  <a:srgbClr val="09101B"/>
                </a:solidFill>
                <a:latin typeface="Arial"/>
                <a:cs typeface="Arial"/>
              </a:rPr>
              <a:t>How satisfied are you with your current sleeping habits? </a:t>
            </a:r>
          </a:p>
          <a:p>
            <a:pPr>
              <a:lnSpc>
                <a:spcPct val="130000"/>
              </a:lnSpc>
              <a:buClr>
                <a:srgbClr val="475043"/>
              </a:buClr>
              <a:buFont typeface="Wingdings" pitchFamily="2" charset="2"/>
              <a:buChar char="§"/>
            </a:pPr>
            <a:r>
              <a:rPr lang="en-US" sz="11000" dirty="0">
                <a:solidFill>
                  <a:srgbClr val="09101B"/>
                </a:solidFill>
                <a:latin typeface="Arial"/>
                <a:cs typeface="Arial"/>
              </a:rPr>
              <a:t>How much do you want to improve your sleeping habits? </a:t>
            </a:r>
          </a:p>
          <a:p>
            <a:pPr>
              <a:lnSpc>
                <a:spcPct val="130000"/>
              </a:lnSpc>
              <a:buClr>
                <a:srgbClr val="475043"/>
              </a:buClr>
              <a:buFont typeface="Wingdings" pitchFamily="2" charset="2"/>
              <a:buChar char="§"/>
            </a:pPr>
            <a:r>
              <a:rPr lang="en-US" sz="11000" dirty="0">
                <a:solidFill>
                  <a:srgbClr val="09101B"/>
                </a:solidFill>
                <a:latin typeface="Arial"/>
                <a:cs typeface="Arial"/>
              </a:rPr>
              <a:t>How confident are you in your ability to change your sleeping habits?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EA182C2-F320-0544-B9D4-8F0AE2A706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</p:spPr>
        <p:txBody>
          <a:bodyPr/>
          <a:lstStyle/>
          <a:p>
            <a:fld id="{7CA9BF71-2ECD-7E4E-A1A8-85694276B60E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753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750" y="4208411"/>
            <a:ext cx="46011465" cy="3963820"/>
          </a:xfrm>
        </p:spPr>
        <p:txBody>
          <a:bodyPr>
            <a:normAutofit/>
          </a:bodyPr>
          <a:lstStyle/>
          <a:p>
            <a:pPr algn="l"/>
            <a:r>
              <a:rPr lang="en-US" sz="17700" b="1" dirty="0">
                <a:solidFill>
                  <a:srgbClr val="09101B"/>
                </a:solidFill>
                <a:latin typeface="Arial"/>
                <a:cs typeface="Arial"/>
              </a:rPr>
              <a:t>Common sleep barriers</a:t>
            </a:r>
          </a:p>
        </p:txBody>
      </p:sp>
      <p:sp>
        <p:nvSpPr>
          <p:cNvPr id="5" name="Rectangle 4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>
            <a:solidFill>
              <a:srgbClr val="ECBA2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071" tIns="40535" rIns="81071" bIns="40535" rtlCol="0" anchor="ctr"/>
          <a:lstStyle/>
          <a:p>
            <a:pPr algn="ctr"/>
            <a:endParaRPr lang="en-US">
              <a:solidFill>
                <a:srgbClr val="E63A4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</p:spPr>
        <p:txBody>
          <a:bodyPr wrap="square" lIns="81071" tIns="40535" rIns="81071" bIns="40535" rtlCol="0">
            <a:spAutoFit/>
          </a:bodyPr>
          <a:lstStyle/>
          <a:p>
            <a:r>
              <a:rPr lang="en-US" spc="532" dirty="0">
                <a:solidFill>
                  <a:srgbClr val="475043"/>
                </a:solidFill>
                <a:latin typeface="Arial"/>
                <a:cs typeface="Arial"/>
              </a:rPr>
              <a:t>ARE WE SLEEPING ENOUGH?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CE0E6CC6-726C-5548-8679-3C82F06DC9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69404" y="11003921"/>
            <a:ext cx="39643828" cy="2536233"/>
          </a:xfrm>
          <a:prstGeom prst="roundRect">
            <a:avLst/>
          </a:prstGeom>
          <a:solidFill>
            <a:srgbClr val="475043"/>
          </a:solidFill>
        </p:spPr>
        <p:txBody>
          <a:bodyPr bIns="504000" anchor="ctr">
            <a:noAutofit/>
          </a:bodyPr>
          <a:lstStyle/>
          <a:p>
            <a:pPr marL="0" indent="0" algn="ctr">
              <a:lnSpc>
                <a:spcPct val="130000"/>
              </a:lnSpc>
              <a:buClr>
                <a:srgbClr val="CC6E16"/>
              </a:buClr>
              <a:buNone/>
            </a:pPr>
            <a:r>
              <a:rPr lang="en-US" sz="11000" dirty="0">
                <a:solidFill>
                  <a:srgbClr val="F7FDF7"/>
                </a:solidFill>
                <a:latin typeface="Arial"/>
                <a:cs typeface="Arial"/>
              </a:rPr>
              <a:t>STRESS, ANXIETY, DEPRESSION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EA182C2-F320-0544-B9D4-8F0AE2A706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</p:spPr>
        <p:txBody>
          <a:bodyPr/>
          <a:lstStyle/>
          <a:p>
            <a:fld id="{7CA9BF71-2ECD-7E4E-A1A8-85694276B60E}" type="slidenum">
              <a:rPr lang="en-US" smtClean="0"/>
              <a:t>28</a:t>
            </a:fld>
            <a:endParaRPr lang="en-US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C6681C87-C165-E5C3-8951-7A9FDE160598}"/>
              </a:ext>
            </a:extLst>
          </p:cNvPr>
          <p:cNvSpPr txBox="1">
            <a:spLocks/>
          </p:cNvSpPr>
          <p:nvPr/>
        </p:nvSpPr>
        <p:spPr>
          <a:xfrm>
            <a:off x="4695038" y="13931371"/>
            <a:ext cx="39643828" cy="2536233"/>
          </a:xfrm>
          <a:prstGeom prst="roundRect">
            <a:avLst/>
          </a:prstGeom>
          <a:solidFill>
            <a:srgbClr val="A5B99B"/>
          </a:solidFill>
        </p:spPr>
        <p:txBody>
          <a:bodyPr vert="horz" lIns="456404" tIns="228203" rIns="456404" bIns="504000" rtlCol="0" anchor="ctr">
            <a:noAutofit/>
          </a:bodyPr>
          <a:lstStyle>
            <a:lvl1pPr marL="1711516" indent="-1711516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15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708285" indent="-1426264" algn="l" defTabSz="2282022" rtl="0" eaLnBrk="1" latinLnBrk="0" hangingPunct="1">
              <a:spcBef>
                <a:spcPct val="20000"/>
              </a:spcBef>
              <a:buFont typeface="Arial"/>
              <a:buChar char="–"/>
              <a:defRPr sz="1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705056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1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987076" indent="-1141012" algn="l" defTabSz="2282022" rtl="0" eaLnBrk="1" latinLnBrk="0" hangingPunct="1">
              <a:spcBef>
                <a:spcPct val="20000"/>
              </a:spcBef>
              <a:buFont typeface="Arial"/>
              <a:buChar char="–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269098" indent="-1141012" algn="l" defTabSz="2282022" rtl="0" eaLnBrk="1" latinLnBrk="0" hangingPunct="1">
              <a:spcBef>
                <a:spcPct val="20000"/>
              </a:spcBef>
              <a:buFont typeface="Arial"/>
              <a:buChar char="»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551120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33142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115163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397185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30000"/>
              </a:lnSpc>
              <a:buClr>
                <a:srgbClr val="CC6E16"/>
              </a:buClr>
              <a:buNone/>
            </a:pPr>
            <a:r>
              <a:rPr lang="en-US" sz="11000" dirty="0">
                <a:solidFill>
                  <a:srgbClr val="F7FDF7"/>
                </a:solidFill>
                <a:latin typeface="Arial"/>
                <a:cs typeface="Arial"/>
              </a:rPr>
              <a:t>ELECTRONIC DEVICE USE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147648BC-C8DF-85EA-182C-D5A87826DD47}"/>
              </a:ext>
            </a:extLst>
          </p:cNvPr>
          <p:cNvSpPr txBox="1">
            <a:spLocks/>
          </p:cNvSpPr>
          <p:nvPr/>
        </p:nvSpPr>
        <p:spPr>
          <a:xfrm>
            <a:off x="4669404" y="16858821"/>
            <a:ext cx="39643828" cy="2536233"/>
          </a:xfrm>
          <a:prstGeom prst="roundRect">
            <a:avLst/>
          </a:prstGeom>
          <a:solidFill>
            <a:srgbClr val="ECBA2B"/>
          </a:solidFill>
        </p:spPr>
        <p:txBody>
          <a:bodyPr vert="horz" lIns="456404" tIns="228203" rIns="456404" bIns="504000" rtlCol="0" anchor="ctr">
            <a:noAutofit/>
          </a:bodyPr>
          <a:lstStyle>
            <a:lvl1pPr marL="1711516" indent="-1711516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15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708285" indent="-1426264" algn="l" defTabSz="2282022" rtl="0" eaLnBrk="1" latinLnBrk="0" hangingPunct="1">
              <a:spcBef>
                <a:spcPct val="20000"/>
              </a:spcBef>
              <a:buFont typeface="Arial"/>
              <a:buChar char="–"/>
              <a:defRPr sz="1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705056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1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987076" indent="-1141012" algn="l" defTabSz="2282022" rtl="0" eaLnBrk="1" latinLnBrk="0" hangingPunct="1">
              <a:spcBef>
                <a:spcPct val="20000"/>
              </a:spcBef>
              <a:buFont typeface="Arial"/>
              <a:buChar char="–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269098" indent="-1141012" algn="l" defTabSz="2282022" rtl="0" eaLnBrk="1" latinLnBrk="0" hangingPunct="1">
              <a:spcBef>
                <a:spcPct val="20000"/>
              </a:spcBef>
              <a:buFont typeface="Arial"/>
              <a:buChar char="»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551120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33142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115163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397185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30000"/>
              </a:lnSpc>
              <a:buClr>
                <a:srgbClr val="CC6E16"/>
              </a:buClr>
              <a:buNone/>
            </a:pPr>
            <a:r>
              <a:rPr lang="en-US" sz="11000" dirty="0">
                <a:solidFill>
                  <a:srgbClr val="F7FDF7"/>
                </a:solidFill>
                <a:latin typeface="Arial"/>
                <a:cs typeface="Arial"/>
              </a:rPr>
              <a:t>IRREGULAR SLEEP SCHEDULES / PATTERNS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D00861F-AC19-63C9-C021-CFBBF6AE082F}"/>
              </a:ext>
            </a:extLst>
          </p:cNvPr>
          <p:cNvSpPr txBox="1">
            <a:spLocks/>
          </p:cNvSpPr>
          <p:nvPr/>
        </p:nvSpPr>
        <p:spPr>
          <a:xfrm>
            <a:off x="4695038" y="19786271"/>
            <a:ext cx="39643828" cy="2536233"/>
          </a:xfrm>
          <a:prstGeom prst="roundRect">
            <a:avLst/>
          </a:prstGeom>
          <a:solidFill>
            <a:srgbClr val="A5B99B"/>
          </a:solidFill>
        </p:spPr>
        <p:txBody>
          <a:bodyPr vert="horz" lIns="456404" tIns="228203" rIns="456404" bIns="504000" rtlCol="0" anchor="ctr">
            <a:noAutofit/>
          </a:bodyPr>
          <a:lstStyle>
            <a:lvl1pPr marL="1711516" indent="-1711516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15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708285" indent="-1426264" algn="l" defTabSz="2282022" rtl="0" eaLnBrk="1" latinLnBrk="0" hangingPunct="1">
              <a:spcBef>
                <a:spcPct val="20000"/>
              </a:spcBef>
              <a:buFont typeface="Arial"/>
              <a:buChar char="–"/>
              <a:defRPr sz="1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705056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1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987076" indent="-1141012" algn="l" defTabSz="2282022" rtl="0" eaLnBrk="1" latinLnBrk="0" hangingPunct="1">
              <a:spcBef>
                <a:spcPct val="20000"/>
              </a:spcBef>
              <a:buFont typeface="Arial"/>
              <a:buChar char="–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269098" indent="-1141012" algn="l" defTabSz="2282022" rtl="0" eaLnBrk="1" latinLnBrk="0" hangingPunct="1">
              <a:spcBef>
                <a:spcPct val="20000"/>
              </a:spcBef>
              <a:buFont typeface="Arial"/>
              <a:buChar char="»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551120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33142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115163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397185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30000"/>
              </a:lnSpc>
              <a:buClr>
                <a:srgbClr val="CC6E16"/>
              </a:buClr>
              <a:buNone/>
            </a:pPr>
            <a:r>
              <a:rPr lang="en-US" sz="11000" dirty="0">
                <a:solidFill>
                  <a:srgbClr val="F7FDF7"/>
                </a:solidFill>
                <a:latin typeface="Arial"/>
                <a:cs typeface="Arial"/>
              </a:rPr>
              <a:t>PHYSICAL CONDITIONS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FE6CD212-184E-4C95-B170-F96F49DF3513}"/>
              </a:ext>
            </a:extLst>
          </p:cNvPr>
          <p:cNvSpPr txBox="1">
            <a:spLocks/>
          </p:cNvSpPr>
          <p:nvPr/>
        </p:nvSpPr>
        <p:spPr>
          <a:xfrm>
            <a:off x="4669404" y="22713721"/>
            <a:ext cx="39643828" cy="2536233"/>
          </a:xfrm>
          <a:prstGeom prst="roundRect">
            <a:avLst/>
          </a:prstGeom>
          <a:solidFill>
            <a:srgbClr val="475043"/>
          </a:solidFill>
        </p:spPr>
        <p:txBody>
          <a:bodyPr vert="horz" lIns="456404" tIns="228203" rIns="456404" bIns="504000" rtlCol="0" anchor="ctr">
            <a:noAutofit/>
          </a:bodyPr>
          <a:lstStyle>
            <a:lvl1pPr marL="1711516" indent="-1711516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15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708285" indent="-1426264" algn="l" defTabSz="2282022" rtl="0" eaLnBrk="1" latinLnBrk="0" hangingPunct="1">
              <a:spcBef>
                <a:spcPct val="20000"/>
              </a:spcBef>
              <a:buFont typeface="Arial"/>
              <a:buChar char="–"/>
              <a:defRPr sz="1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705056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1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987076" indent="-1141012" algn="l" defTabSz="2282022" rtl="0" eaLnBrk="1" latinLnBrk="0" hangingPunct="1">
              <a:spcBef>
                <a:spcPct val="20000"/>
              </a:spcBef>
              <a:buFont typeface="Arial"/>
              <a:buChar char="–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269098" indent="-1141012" algn="l" defTabSz="2282022" rtl="0" eaLnBrk="1" latinLnBrk="0" hangingPunct="1">
              <a:spcBef>
                <a:spcPct val="20000"/>
              </a:spcBef>
              <a:buFont typeface="Arial"/>
              <a:buChar char="»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551120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33142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115163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397185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30000"/>
              </a:lnSpc>
              <a:buClr>
                <a:srgbClr val="CC6E16"/>
              </a:buClr>
              <a:buNone/>
            </a:pPr>
            <a:r>
              <a:rPr lang="en-US" sz="11000" dirty="0">
                <a:solidFill>
                  <a:srgbClr val="F7FDF7"/>
                </a:solidFill>
                <a:latin typeface="Arial"/>
                <a:cs typeface="Arial"/>
              </a:rPr>
              <a:t>ENVIRONMENTAL FACTORS</a:t>
            </a:r>
          </a:p>
        </p:txBody>
      </p:sp>
    </p:spTree>
    <p:extLst>
      <p:ext uri="{BB962C8B-B14F-4D97-AF65-F5344CB8AC3E}">
        <p14:creationId xmlns:p14="http://schemas.microsoft.com/office/powerpoint/2010/main" val="105545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bldLvl="2" animBg="1"/>
      <p:bldP spid="4" grpId="0" build="p" bldLvl="2" animBg="1"/>
      <p:bldP spid="8" grpId="0" build="p" bldLvl="2" animBg="1"/>
      <p:bldP spid="9" grpId="0" build="p" bldLvl="2" animBg="1"/>
      <p:bldP spid="10" grpId="0" build="p" bldLvl="2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750" y="4208411"/>
            <a:ext cx="46011465" cy="3963820"/>
          </a:xfrm>
        </p:spPr>
        <p:txBody>
          <a:bodyPr>
            <a:normAutofit/>
          </a:bodyPr>
          <a:lstStyle/>
          <a:p>
            <a:pPr algn="l"/>
            <a:r>
              <a:rPr lang="en-US" sz="17700" b="1" dirty="0">
                <a:solidFill>
                  <a:srgbClr val="09101B"/>
                </a:solidFill>
                <a:latin typeface="Arial"/>
                <a:cs typeface="Arial"/>
              </a:rPr>
              <a:t>True or false?</a:t>
            </a:r>
          </a:p>
        </p:txBody>
      </p:sp>
      <p:sp>
        <p:nvSpPr>
          <p:cNvPr id="5" name="Rectangle 4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>
            <a:solidFill>
              <a:srgbClr val="ECBA2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071" tIns="40535" rIns="81071" bIns="40535" rtlCol="0" anchor="ctr"/>
          <a:lstStyle/>
          <a:p>
            <a:pPr algn="ctr"/>
            <a:endParaRPr lang="en-US">
              <a:solidFill>
                <a:srgbClr val="E63A4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</p:spPr>
        <p:txBody>
          <a:bodyPr wrap="square" lIns="81071" tIns="40535" rIns="81071" bIns="40535" rtlCol="0">
            <a:spAutoFit/>
          </a:bodyPr>
          <a:lstStyle/>
          <a:p>
            <a:r>
              <a:rPr lang="en-US" spc="532" dirty="0">
                <a:solidFill>
                  <a:srgbClr val="475043"/>
                </a:solidFill>
                <a:latin typeface="Arial"/>
                <a:cs typeface="Arial"/>
              </a:rPr>
              <a:t>ARE WE SLEEPING ENOUGH?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CE0E6CC6-726C-5548-8679-3C82F06DC9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69404" y="11003921"/>
            <a:ext cx="19104996" cy="6846757"/>
          </a:xfrm>
          <a:prstGeom prst="roundRect">
            <a:avLst/>
          </a:prstGeom>
          <a:noFill/>
          <a:ln w="63500">
            <a:solidFill>
              <a:srgbClr val="A5B99B"/>
            </a:solidFill>
          </a:ln>
        </p:spPr>
        <p:txBody>
          <a:bodyPr bIns="504000" anchor="ctr">
            <a:noAutofit/>
          </a:bodyPr>
          <a:lstStyle/>
          <a:p>
            <a:pPr marL="0" indent="0" algn="ctr">
              <a:buClr>
                <a:srgbClr val="CC6E16"/>
              </a:buClr>
              <a:buNone/>
            </a:pPr>
            <a:r>
              <a:rPr lang="en-US" sz="8800" dirty="0">
                <a:solidFill>
                  <a:srgbClr val="475043"/>
                </a:solidFill>
                <a:latin typeface="Arial"/>
                <a:cs typeface="Arial"/>
              </a:rPr>
              <a:t>95% OF US NEED </a:t>
            </a:r>
            <a:br>
              <a:rPr lang="en-US" sz="8800" dirty="0">
                <a:solidFill>
                  <a:srgbClr val="475043"/>
                </a:solidFill>
                <a:latin typeface="Arial"/>
                <a:cs typeface="Arial"/>
              </a:rPr>
            </a:br>
            <a:r>
              <a:rPr lang="en-US" sz="8800" dirty="0">
                <a:solidFill>
                  <a:srgbClr val="475043"/>
                </a:solidFill>
                <a:latin typeface="Arial"/>
                <a:cs typeface="Arial"/>
              </a:rPr>
              <a:t>7-9 HRS SLEEP A NIGHT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EA182C2-F320-0544-B9D4-8F0AE2A706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</p:spPr>
        <p:txBody>
          <a:bodyPr/>
          <a:lstStyle/>
          <a:p>
            <a:fld id="{7CA9BF71-2ECD-7E4E-A1A8-85694276B60E}" type="slidenum">
              <a:rPr lang="en-US" smtClean="0"/>
              <a:t>29</a:t>
            </a:fld>
            <a:endParaRPr lang="en-US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AC18BCF6-5405-597D-6123-7836A5A2FA79}"/>
              </a:ext>
            </a:extLst>
          </p:cNvPr>
          <p:cNvSpPr txBox="1">
            <a:spLocks/>
          </p:cNvSpPr>
          <p:nvPr/>
        </p:nvSpPr>
        <p:spPr>
          <a:xfrm>
            <a:off x="24210707" y="11003921"/>
            <a:ext cx="19104996" cy="6846757"/>
          </a:xfrm>
          <a:prstGeom prst="roundRect">
            <a:avLst/>
          </a:prstGeom>
          <a:noFill/>
          <a:ln w="63500">
            <a:solidFill>
              <a:srgbClr val="A5B99B"/>
            </a:solidFill>
          </a:ln>
        </p:spPr>
        <p:txBody>
          <a:bodyPr vert="horz" lIns="456404" tIns="228203" rIns="456404" bIns="504000" rtlCol="0" anchor="ctr">
            <a:noAutofit/>
          </a:bodyPr>
          <a:lstStyle>
            <a:lvl1pPr marL="1711516" indent="-1711516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15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708285" indent="-1426264" algn="l" defTabSz="2282022" rtl="0" eaLnBrk="1" latinLnBrk="0" hangingPunct="1">
              <a:spcBef>
                <a:spcPct val="20000"/>
              </a:spcBef>
              <a:buFont typeface="Arial"/>
              <a:buChar char="–"/>
              <a:defRPr sz="1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705056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1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987076" indent="-1141012" algn="l" defTabSz="2282022" rtl="0" eaLnBrk="1" latinLnBrk="0" hangingPunct="1">
              <a:spcBef>
                <a:spcPct val="20000"/>
              </a:spcBef>
              <a:buFont typeface="Arial"/>
              <a:buChar char="–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269098" indent="-1141012" algn="l" defTabSz="2282022" rtl="0" eaLnBrk="1" latinLnBrk="0" hangingPunct="1">
              <a:spcBef>
                <a:spcPct val="20000"/>
              </a:spcBef>
              <a:buFont typeface="Arial"/>
              <a:buChar char="»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551120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33142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115163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397185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Clr>
                <a:srgbClr val="CC6E16"/>
              </a:buClr>
              <a:buNone/>
            </a:pPr>
            <a:r>
              <a:rPr lang="en-US" sz="8800" dirty="0">
                <a:solidFill>
                  <a:srgbClr val="475043"/>
                </a:solidFill>
                <a:latin typeface="Arial"/>
                <a:cs typeface="Arial"/>
              </a:rPr>
              <a:t>ADULTS NEED LESS </a:t>
            </a:r>
            <a:br>
              <a:rPr lang="en-US" sz="8800" dirty="0">
                <a:solidFill>
                  <a:srgbClr val="475043"/>
                </a:solidFill>
                <a:latin typeface="Arial"/>
                <a:cs typeface="Arial"/>
              </a:rPr>
            </a:br>
            <a:r>
              <a:rPr lang="en-US" sz="8800" dirty="0">
                <a:solidFill>
                  <a:srgbClr val="475043"/>
                </a:solidFill>
                <a:latin typeface="Arial"/>
                <a:cs typeface="Arial"/>
              </a:rPr>
              <a:t>SLEEP AS THEY AGE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DCC18DD8-67A7-6B41-A1C9-35692674804D}"/>
              </a:ext>
            </a:extLst>
          </p:cNvPr>
          <p:cNvSpPr txBox="1">
            <a:spLocks/>
          </p:cNvSpPr>
          <p:nvPr/>
        </p:nvSpPr>
        <p:spPr>
          <a:xfrm>
            <a:off x="4669404" y="18304996"/>
            <a:ext cx="19104996" cy="6846757"/>
          </a:xfrm>
          <a:prstGeom prst="roundRect">
            <a:avLst/>
          </a:prstGeom>
          <a:noFill/>
          <a:ln w="63500">
            <a:solidFill>
              <a:srgbClr val="A5B99B"/>
            </a:solidFill>
          </a:ln>
        </p:spPr>
        <p:txBody>
          <a:bodyPr vert="horz" lIns="456404" tIns="228203" rIns="456404" bIns="504000" rtlCol="0" anchor="ctr">
            <a:noAutofit/>
          </a:bodyPr>
          <a:lstStyle>
            <a:lvl1pPr marL="1711516" indent="-1711516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15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708285" indent="-1426264" algn="l" defTabSz="2282022" rtl="0" eaLnBrk="1" latinLnBrk="0" hangingPunct="1">
              <a:spcBef>
                <a:spcPct val="20000"/>
              </a:spcBef>
              <a:buFont typeface="Arial"/>
              <a:buChar char="–"/>
              <a:defRPr sz="1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705056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1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987076" indent="-1141012" algn="l" defTabSz="2282022" rtl="0" eaLnBrk="1" latinLnBrk="0" hangingPunct="1">
              <a:spcBef>
                <a:spcPct val="20000"/>
              </a:spcBef>
              <a:buFont typeface="Arial"/>
              <a:buChar char="–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269098" indent="-1141012" algn="l" defTabSz="2282022" rtl="0" eaLnBrk="1" latinLnBrk="0" hangingPunct="1">
              <a:spcBef>
                <a:spcPct val="20000"/>
              </a:spcBef>
              <a:buFont typeface="Arial"/>
              <a:buChar char="»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551120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33142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115163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397185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Clr>
                <a:srgbClr val="CC6E16"/>
              </a:buClr>
              <a:buNone/>
            </a:pPr>
            <a:r>
              <a:rPr lang="en-US" sz="8800" dirty="0">
                <a:solidFill>
                  <a:srgbClr val="475043"/>
                </a:solidFill>
                <a:latin typeface="Arial"/>
                <a:cs typeface="Arial"/>
              </a:rPr>
              <a:t>IF YOU CAN’T SLEEP </a:t>
            </a:r>
            <a:r>
              <a:rPr lang="en-US" sz="8800" dirty="0" err="1">
                <a:solidFill>
                  <a:srgbClr val="475043"/>
                </a:solidFill>
                <a:latin typeface="Arial"/>
                <a:cs typeface="Arial"/>
              </a:rPr>
              <a:t>SLEEP</a:t>
            </a:r>
            <a:r>
              <a:rPr lang="en-US" sz="8800" dirty="0">
                <a:solidFill>
                  <a:srgbClr val="475043"/>
                </a:solidFill>
                <a:latin typeface="Arial"/>
                <a:cs typeface="Arial"/>
              </a:rPr>
              <a:t>, STAY IN BED UNTIL YOU CAN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EDEA1AB9-8E89-4A62-9176-B427A25341B7}"/>
              </a:ext>
            </a:extLst>
          </p:cNvPr>
          <p:cNvSpPr txBox="1">
            <a:spLocks/>
          </p:cNvSpPr>
          <p:nvPr/>
        </p:nvSpPr>
        <p:spPr>
          <a:xfrm>
            <a:off x="24210707" y="18304996"/>
            <a:ext cx="19104996" cy="6846757"/>
          </a:xfrm>
          <a:prstGeom prst="roundRect">
            <a:avLst/>
          </a:prstGeom>
          <a:noFill/>
          <a:ln w="63500">
            <a:solidFill>
              <a:srgbClr val="A5B99B"/>
            </a:solidFill>
          </a:ln>
        </p:spPr>
        <p:txBody>
          <a:bodyPr vert="horz" lIns="456404" tIns="228203" rIns="456404" bIns="504000" rtlCol="0" anchor="ctr">
            <a:noAutofit/>
          </a:bodyPr>
          <a:lstStyle>
            <a:lvl1pPr marL="1711516" indent="-1711516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15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708285" indent="-1426264" algn="l" defTabSz="2282022" rtl="0" eaLnBrk="1" latinLnBrk="0" hangingPunct="1">
              <a:spcBef>
                <a:spcPct val="20000"/>
              </a:spcBef>
              <a:buFont typeface="Arial"/>
              <a:buChar char="–"/>
              <a:defRPr sz="1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705056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1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987076" indent="-1141012" algn="l" defTabSz="2282022" rtl="0" eaLnBrk="1" latinLnBrk="0" hangingPunct="1">
              <a:spcBef>
                <a:spcPct val="20000"/>
              </a:spcBef>
              <a:buFont typeface="Arial"/>
              <a:buChar char="–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269098" indent="-1141012" algn="l" defTabSz="2282022" rtl="0" eaLnBrk="1" latinLnBrk="0" hangingPunct="1">
              <a:spcBef>
                <a:spcPct val="20000"/>
              </a:spcBef>
              <a:buFont typeface="Arial"/>
              <a:buChar char="»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551120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33142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115163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397185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Clr>
                <a:srgbClr val="CC6E16"/>
              </a:buClr>
              <a:buNone/>
            </a:pPr>
            <a:r>
              <a:rPr lang="en-US" sz="8800" dirty="0">
                <a:solidFill>
                  <a:srgbClr val="475043"/>
                </a:solidFill>
                <a:latin typeface="Arial"/>
                <a:cs typeface="Arial"/>
              </a:rPr>
              <a:t>SLEEP DEBT CANNOT </a:t>
            </a:r>
            <a:br>
              <a:rPr lang="en-US" sz="8800" dirty="0">
                <a:solidFill>
                  <a:srgbClr val="475043"/>
                </a:solidFill>
                <a:latin typeface="Arial"/>
                <a:cs typeface="Arial"/>
              </a:rPr>
            </a:br>
            <a:r>
              <a:rPr lang="en-US" sz="8800" dirty="0">
                <a:solidFill>
                  <a:srgbClr val="475043"/>
                </a:solidFill>
                <a:latin typeface="Arial"/>
                <a:cs typeface="Arial"/>
              </a:rPr>
              <a:t>ALWAYS BE "PAID OFF" BY SLEEPING LATER</a:t>
            </a:r>
          </a:p>
        </p:txBody>
      </p:sp>
    </p:spTree>
    <p:extLst>
      <p:ext uri="{BB962C8B-B14F-4D97-AF65-F5344CB8AC3E}">
        <p14:creationId xmlns:p14="http://schemas.microsoft.com/office/powerpoint/2010/main" val="1964643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  <p:bldP spid="12" grpId="0" animBg="1"/>
      <p:bldP spid="13" grpId="0" animBg="1"/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750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58296" y="14988131"/>
            <a:ext cx="34607259" cy="33808"/>
          </a:xfrm>
          <a:prstGeom prst="rect">
            <a:avLst/>
          </a:prstGeom>
          <a:solidFill>
            <a:schemeClr val="bg1"/>
          </a:solidFill>
          <a:ln>
            <a:solidFill>
              <a:srgbClr val="ECBA2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071" tIns="40535" rIns="81071" bIns="40535"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7251531" y="4652523"/>
            <a:ext cx="5338039" cy="10854041"/>
          </a:xfrm>
          <a:prstGeom prst="rect">
            <a:avLst/>
          </a:prstGeom>
          <a:noFill/>
        </p:spPr>
        <p:txBody>
          <a:bodyPr wrap="square" lIns="81071" tIns="40535" rIns="81071" bIns="40535" rtlCol="0">
            <a:spAutoFit/>
          </a:bodyPr>
          <a:lstStyle/>
          <a:p>
            <a:r>
              <a:rPr lang="en-US" sz="70000" dirty="0">
                <a:solidFill>
                  <a:srgbClr val="ECBA2B"/>
                </a:solidFill>
                <a:latin typeface="Arial"/>
                <a:cs typeface="Arial"/>
              </a:rPr>
              <a:t>1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102171" y="15991189"/>
            <a:ext cx="35941964" cy="2805684"/>
          </a:xfrm>
          <a:prstGeom prst="rect">
            <a:avLst/>
          </a:prstGeom>
          <a:noFill/>
        </p:spPr>
        <p:txBody>
          <a:bodyPr wrap="square" lIns="81071" tIns="40535" rIns="81071" bIns="40535" rtlCol="0">
            <a:spAutoFit/>
          </a:bodyPr>
          <a:lstStyle/>
          <a:p>
            <a:r>
              <a:rPr lang="en-US" sz="17700" dirty="0">
                <a:solidFill>
                  <a:srgbClr val="FFFCF5"/>
                </a:solidFill>
                <a:latin typeface="Arial"/>
                <a:cs typeface="Arial"/>
              </a:rPr>
              <a:t>Health: Our Reflection Round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48CB61A-9DE5-8B45-B434-52A8519C5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</p:spPr>
        <p:txBody>
          <a:bodyPr/>
          <a:lstStyle/>
          <a:p>
            <a:fld id="{7CA9BF71-2ECD-7E4E-A1A8-85694276B60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69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750" y="4208411"/>
            <a:ext cx="46011465" cy="3963820"/>
          </a:xfrm>
        </p:spPr>
        <p:txBody>
          <a:bodyPr>
            <a:normAutofit/>
          </a:bodyPr>
          <a:lstStyle/>
          <a:p>
            <a:pPr algn="l"/>
            <a:r>
              <a:rPr lang="en-US" sz="17700" b="1" dirty="0">
                <a:solidFill>
                  <a:srgbClr val="09101B"/>
                </a:solidFill>
                <a:latin typeface="Arial"/>
                <a:cs typeface="Arial"/>
              </a:rPr>
              <a:t>Quote</a:t>
            </a:r>
          </a:p>
        </p:txBody>
      </p:sp>
      <p:sp>
        <p:nvSpPr>
          <p:cNvPr id="5" name="Rectangle 4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>
            <a:solidFill>
              <a:srgbClr val="ECBA2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071" tIns="40535" rIns="81071" bIns="40535" rtlCol="0" anchor="ctr"/>
          <a:lstStyle/>
          <a:p>
            <a:pPr algn="ctr"/>
            <a:endParaRPr lang="en-US">
              <a:solidFill>
                <a:srgbClr val="E63A4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</p:spPr>
        <p:txBody>
          <a:bodyPr wrap="square" lIns="81071" tIns="40535" rIns="81071" bIns="40535" rtlCol="0">
            <a:spAutoFit/>
          </a:bodyPr>
          <a:lstStyle/>
          <a:p>
            <a:r>
              <a:rPr lang="en-US" spc="532" dirty="0">
                <a:solidFill>
                  <a:srgbClr val="475043"/>
                </a:solidFill>
                <a:latin typeface="Arial"/>
                <a:cs typeface="Arial"/>
              </a:rPr>
              <a:t>ARE WE SLEEPING ENOUGH?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A76716B3-D832-7449-ABBB-05BEE86FA62E}"/>
              </a:ext>
            </a:extLst>
          </p:cNvPr>
          <p:cNvSpPr/>
          <p:nvPr/>
        </p:nvSpPr>
        <p:spPr>
          <a:xfrm>
            <a:off x="6219091" y="11807916"/>
            <a:ext cx="38211343" cy="13359912"/>
          </a:xfrm>
          <a:prstGeom prst="roundRect">
            <a:avLst>
              <a:gd name="adj" fmla="val 8397"/>
            </a:avLst>
          </a:prstGeom>
          <a:solidFill>
            <a:srgbClr val="475043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1000" tIns="351000" rIns="351000" bIns="351000" rtlCol="0" anchor="ctr"/>
          <a:lstStyle/>
          <a:p>
            <a:pPr>
              <a:lnSpc>
                <a:spcPct val="150000"/>
              </a:lnSpc>
            </a:pPr>
            <a:endParaRPr lang="en-JM" sz="12000" dirty="0">
              <a:solidFill>
                <a:schemeClr val="bg1"/>
              </a:solidFill>
              <a:latin typeface="Roboto Light"/>
              <a:ea typeface="Roboto Light"/>
              <a:cs typeface="Roboto Light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735AAE8-3F8E-444D-9734-511A2EF588B2}"/>
              </a:ext>
            </a:extLst>
          </p:cNvPr>
          <p:cNvSpPr/>
          <p:nvPr/>
        </p:nvSpPr>
        <p:spPr>
          <a:xfrm>
            <a:off x="4620497" y="10124341"/>
            <a:ext cx="4318714" cy="4325207"/>
          </a:xfrm>
          <a:prstGeom prst="ellipse">
            <a:avLst/>
          </a:prstGeom>
          <a:solidFill>
            <a:srgbClr val="ECBA2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" tIns="3429" rIns="6858" bIns="3429"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912730-D786-BA48-AE96-A96D39C95D85}"/>
              </a:ext>
            </a:extLst>
          </p:cNvPr>
          <p:cNvSpPr txBox="1"/>
          <p:nvPr/>
        </p:nvSpPr>
        <p:spPr>
          <a:xfrm>
            <a:off x="10537805" y="13491225"/>
            <a:ext cx="32359481" cy="8588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000"/>
              </a:lnSpc>
            </a:pPr>
            <a:r>
              <a:rPr lang="en-US" sz="110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“One hour of less sleep does not equal an extra hour of achievement or enjoyment, instead it decreases your wellbeing, productivity, health </a:t>
            </a:r>
          </a:p>
          <a:p>
            <a:pPr>
              <a:lnSpc>
                <a:spcPts val="17000"/>
              </a:lnSpc>
            </a:pPr>
            <a:r>
              <a:rPr lang="en-US" sz="110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and ability to think.”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8C081E0-815F-7740-BE93-5CBE2570B3FE}"/>
              </a:ext>
            </a:extLst>
          </p:cNvPr>
          <p:cNvSpPr txBox="1"/>
          <p:nvPr/>
        </p:nvSpPr>
        <p:spPr>
          <a:xfrm>
            <a:off x="5924785" y="10342307"/>
            <a:ext cx="2775516" cy="6931114"/>
          </a:xfrm>
          <a:prstGeom prst="rect">
            <a:avLst/>
          </a:prstGeom>
          <a:noFill/>
        </p:spPr>
        <p:txBody>
          <a:bodyPr wrap="square" lIns="6080" tIns="3041" rIns="6080" bIns="3041" rtlCol="0">
            <a:spAutoFit/>
          </a:bodyPr>
          <a:lstStyle/>
          <a:p>
            <a:r>
              <a:rPr lang="en-US" sz="45000" dirty="0">
                <a:solidFill>
                  <a:srgbClr val="FFFCF5"/>
                </a:solidFill>
                <a:latin typeface="Arial" panose="020B0604020202020204" pitchFamily="34" charset="0"/>
                <a:ea typeface="Roboto Slab" pitchFamily="2" charset="0"/>
                <a:cs typeface="Arial" panose="020B0604020202020204" pitchFamily="34" charset="0"/>
              </a:rPr>
              <a:t>”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7FF6201-F0BE-EA4B-8E59-DC0722DC4319}"/>
              </a:ext>
            </a:extLst>
          </p:cNvPr>
          <p:cNvSpPr/>
          <p:nvPr/>
        </p:nvSpPr>
        <p:spPr>
          <a:xfrm>
            <a:off x="32956501" y="21645857"/>
            <a:ext cx="86247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JM" sz="96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– Tom Rath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C79AA0F-8A3C-D843-B9A0-E78546FDB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</p:spPr>
        <p:txBody>
          <a:bodyPr/>
          <a:lstStyle/>
          <a:p>
            <a:fld id="{7CA9BF71-2ECD-7E4E-A1A8-85694276B60E}" type="slidenum">
              <a:rPr lang="en-US" smtClean="0"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1560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750" y="4208411"/>
            <a:ext cx="46011465" cy="3963820"/>
          </a:xfrm>
        </p:spPr>
        <p:txBody>
          <a:bodyPr>
            <a:normAutofit/>
          </a:bodyPr>
          <a:lstStyle/>
          <a:p>
            <a:pPr algn="l"/>
            <a:r>
              <a:rPr lang="en-US" sz="17700" b="1" dirty="0">
                <a:solidFill>
                  <a:srgbClr val="09101B"/>
                </a:solidFill>
                <a:latin typeface="Arial"/>
                <a:cs typeface="Arial"/>
              </a:rPr>
              <a:t>Sleep Smart Circle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92065" y="11103724"/>
            <a:ext cx="17416243" cy="9868862"/>
          </a:xfrm>
        </p:spPr>
        <p:txBody>
          <a:bodyPr>
            <a:noAutofit/>
          </a:bodyPr>
          <a:lstStyle/>
          <a:p>
            <a:pPr>
              <a:lnSpc>
                <a:spcPct val="130000"/>
              </a:lnSpc>
              <a:buClr>
                <a:srgbClr val="475043"/>
              </a:buClr>
              <a:buFont typeface="Wingdings" panose="05000000000000000000" pitchFamily="2" charset="2"/>
              <a:buChar char="§"/>
            </a:pPr>
            <a:r>
              <a:rPr lang="en-US" sz="10000" dirty="0">
                <a:solidFill>
                  <a:srgbClr val="09101B"/>
                </a:solidFill>
                <a:latin typeface="Arial"/>
                <a:cs typeface="Arial"/>
              </a:rPr>
              <a:t>It can still be difficult to know where to start when trying to sleep smarter.</a:t>
            </a:r>
          </a:p>
          <a:p>
            <a:pPr>
              <a:lnSpc>
                <a:spcPct val="130000"/>
              </a:lnSpc>
              <a:buClr>
                <a:srgbClr val="475043"/>
              </a:buClr>
              <a:buFont typeface="Wingdings" panose="05000000000000000000" pitchFamily="2" charset="2"/>
              <a:buChar char="§"/>
            </a:pPr>
            <a:r>
              <a:rPr lang="en-US" sz="10000" dirty="0">
                <a:solidFill>
                  <a:srgbClr val="09101B"/>
                </a:solidFill>
                <a:latin typeface="Arial"/>
                <a:cs typeface="Arial"/>
              </a:rPr>
              <a:t>The “Sleep Smart Circle” has some top tips to get you started.</a:t>
            </a:r>
          </a:p>
        </p:txBody>
      </p:sp>
      <p:sp>
        <p:nvSpPr>
          <p:cNvPr id="5" name="Rectangle 4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>
            <a:solidFill>
              <a:srgbClr val="ECBA2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071" tIns="40535" rIns="81071" bIns="40535" rtlCol="0" anchor="ctr"/>
          <a:lstStyle/>
          <a:p>
            <a:pPr algn="ctr"/>
            <a:endParaRPr lang="en-US">
              <a:solidFill>
                <a:srgbClr val="E63A4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</p:spPr>
        <p:txBody>
          <a:bodyPr wrap="square" lIns="81071" tIns="40535" rIns="81071" bIns="40535" rtlCol="0">
            <a:spAutoFit/>
          </a:bodyPr>
          <a:lstStyle/>
          <a:p>
            <a:r>
              <a:rPr lang="en-US" spc="532" dirty="0">
                <a:solidFill>
                  <a:srgbClr val="475043"/>
                </a:solidFill>
                <a:latin typeface="Arial"/>
                <a:cs typeface="Arial"/>
              </a:rPr>
              <a:t>ARE WE SLEEPING ENOUGH?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45703E-FE5B-3C4E-A5C3-DAAC86C2C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</p:spPr>
        <p:txBody>
          <a:bodyPr/>
          <a:lstStyle/>
          <a:p>
            <a:fld id="{7CA9BF71-2ECD-7E4E-A1A8-85694276B60E}" type="slidenum">
              <a:rPr lang="en-US" smtClean="0"/>
              <a:t>31</a:t>
            </a:fld>
            <a:endParaRPr lang="en-US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9AD165D-CABA-1EB4-914E-25DE73AE3E46}"/>
              </a:ext>
            </a:extLst>
          </p:cNvPr>
          <p:cNvGrpSpPr/>
          <p:nvPr/>
        </p:nvGrpSpPr>
        <p:grpSpPr>
          <a:xfrm>
            <a:off x="25084176" y="6737064"/>
            <a:ext cx="25031977" cy="19559661"/>
            <a:chOff x="24908331" y="5681988"/>
            <a:chExt cx="25031977" cy="19559661"/>
          </a:xfrm>
        </p:grpSpPr>
        <p:pic>
          <p:nvPicPr>
            <p:cNvPr id="18" name="Graphic 17">
              <a:extLst>
                <a:ext uri="{FF2B5EF4-FFF2-40B4-BE49-F238E27FC236}">
                  <a16:creationId xmlns:a16="http://schemas.microsoft.com/office/drawing/2014/main" id="{864C23A9-8456-5416-8DB5-07504D68876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29435202" y="8172231"/>
              <a:ext cx="15776509" cy="15776509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04C1C1B-EDA2-F0E2-EE9C-201A8DA97DCB}"/>
                </a:ext>
              </a:extLst>
            </p:cNvPr>
            <p:cNvSpPr txBox="1"/>
            <p:nvPr/>
          </p:nvSpPr>
          <p:spPr>
            <a:xfrm>
              <a:off x="34584708" y="5681988"/>
              <a:ext cx="5477496" cy="175432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5400" dirty="0">
                  <a:solidFill>
                    <a:srgbClr val="09101B"/>
                  </a:solidFill>
                  <a:latin typeface="Arial"/>
                  <a:cs typeface="Arial"/>
                </a:rPr>
                <a:t>Stick To The Schedule</a:t>
              </a:r>
              <a:endParaRPr lang="en-ZA" sz="5400" dirty="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C07472D-61B8-E99C-D7E7-E49D2DD9ACB2}"/>
                </a:ext>
              </a:extLst>
            </p:cNvPr>
            <p:cNvSpPr txBox="1"/>
            <p:nvPr/>
          </p:nvSpPr>
          <p:spPr>
            <a:xfrm>
              <a:off x="44366206" y="9211035"/>
              <a:ext cx="5159332" cy="175432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5400" dirty="0">
                  <a:solidFill>
                    <a:srgbClr val="09101B"/>
                  </a:solidFill>
                  <a:latin typeface="Arial"/>
                  <a:cs typeface="Arial"/>
                </a:rPr>
                <a:t>Create A </a:t>
              </a:r>
              <a:br>
                <a:rPr lang="en-US" sz="5400" dirty="0">
                  <a:solidFill>
                    <a:srgbClr val="09101B"/>
                  </a:solidFill>
                  <a:latin typeface="Arial"/>
                  <a:cs typeface="Arial"/>
                </a:rPr>
              </a:br>
              <a:r>
                <a:rPr lang="en-US" sz="5400" dirty="0">
                  <a:solidFill>
                    <a:srgbClr val="09101B"/>
                  </a:solidFill>
                  <a:latin typeface="Arial"/>
                  <a:cs typeface="Arial"/>
                </a:rPr>
                <a:t>Restful Routine</a:t>
              </a:r>
              <a:endParaRPr lang="en-ZA" sz="5400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69A1D5A-B6FC-FC49-C043-4701F0107ED1}"/>
                </a:ext>
              </a:extLst>
            </p:cNvPr>
            <p:cNvSpPr txBox="1"/>
            <p:nvPr/>
          </p:nvSpPr>
          <p:spPr>
            <a:xfrm>
              <a:off x="45667879" y="17317061"/>
              <a:ext cx="4272429" cy="175432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5400" dirty="0">
                  <a:solidFill>
                    <a:srgbClr val="09101B"/>
                  </a:solidFill>
                  <a:latin typeface="Arial"/>
                  <a:cs typeface="Arial"/>
                </a:rPr>
                <a:t>Screen Freedom</a:t>
              </a:r>
              <a:endParaRPr lang="en-ZA" sz="5400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F0E760C-55BF-DF58-6275-77560E3B1470}"/>
                </a:ext>
              </a:extLst>
            </p:cNvPr>
            <p:cNvSpPr txBox="1"/>
            <p:nvPr/>
          </p:nvSpPr>
          <p:spPr>
            <a:xfrm>
              <a:off x="41061742" y="23487323"/>
              <a:ext cx="6909090" cy="175432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5400" dirty="0">
                  <a:solidFill>
                    <a:srgbClr val="09101B"/>
                  </a:solidFill>
                  <a:latin typeface="Arial"/>
                  <a:cs typeface="Arial"/>
                </a:rPr>
                <a:t>Optimize Your Bedroom</a:t>
              </a:r>
              <a:endParaRPr lang="en-ZA" sz="5400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6C4D4DC-2841-B562-4BCF-8D777C493E54}"/>
                </a:ext>
              </a:extLst>
            </p:cNvPr>
            <p:cNvSpPr txBox="1"/>
            <p:nvPr/>
          </p:nvSpPr>
          <p:spPr>
            <a:xfrm>
              <a:off x="29480718" y="23249490"/>
              <a:ext cx="4494289" cy="175432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5400" dirty="0">
                  <a:solidFill>
                    <a:srgbClr val="09101B"/>
                  </a:solidFill>
                  <a:latin typeface="Arial"/>
                  <a:cs typeface="Arial"/>
                </a:rPr>
                <a:t>Exercise Often &amp; Early</a:t>
              </a:r>
              <a:endParaRPr lang="en-ZA" sz="5400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5D54CD30-AB03-5A51-932A-1DF1D4D4F8C3}"/>
                </a:ext>
              </a:extLst>
            </p:cNvPr>
            <p:cNvSpPr txBox="1"/>
            <p:nvPr/>
          </p:nvSpPr>
          <p:spPr>
            <a:xfrm>
              <a:off x="24908331" y="17317061"/>
              <a:ext cx="4055254" cy="175432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en-US" sz="5400" dirty="0">
                  <a:solidFill>
                    <a:srgbClr val="09101B"/>
                  </a:solidFill>
                  <a:latin typeface="Arial"/>
                  <a:cs typeface="Arial"/>
                </a:rPr>
                <a:t>Vent The Stress</a:t>
              </a:r>
              <a:endParaRPr lang="en-ZA" sz="5400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B0014E9-1137-2BE5-8152-BD37B1072D58}"/>
                </a:ext>
              </a:extLst>
            </p:cNvPr>
            <p:cNvSpPr txBox="1"/>
            <p:nvPr/>
          </p:nvSpPr>
          <p:spPr>
            <a:xfrm>
              <a:off x="26412093" y="9872242"/>
              <a:ext cx="5159332" cy="9233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5400" dirty="0">
                  <a:solidFill>
                    <a:srgbClr val="09101B"/>
                  </a:solidFill>
                  <a:latin typeface="Arial"/>
                  <a:cs typeface="Arial"/>
                </a:rPr>
                <a:t>Seek The Sun</a:t>
              </a:r>
              <a:endParaRPr lang="en-ZA" sz="5400" dirty="0"/>
            </a:p>
          </p:txBody>
        </p:sp>
      </p:grpSp>
    </p:spTree>
    <p:extLst>
      <p:ext uri="{BB962C8B-B14F-4D97-AF65-F5344CB8AC3E}">
        <p14:creationId xmlns:p14="http://schemas.microsoft.com/office/powerpoint/2010/main" val="313846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750" y="4208411"/>
            <a:ext cx="46011465" cy="3963820"/>
          </a:xfrm>
        </p:spPr>
        <p:txBody>
          <a:bodyPr>
            <a:normAutofit/>
          </a:bodyPr>
          <a:lstStyle/>
          <a:p>
            <a:pPr algn="l"/>
            <a:r>
              <a:rPr lang="en-US" sz="17700" b="1" dirty="0">
                <a:solidFill>
                  <a:srgbClr val="09101B"/>
                </a:solidFill>
                <a:latin typeface="Arial"/>
                <a:cs typeface="Arial"/>
              </a:rPr>
              <a:t>Sleep Smart Circle</a:t>
            </a:r>
          </a:p>
        </p:txBody>
      </p:sp>
      <p:sp>
        <p:nvSpPr>
          <p:cNvPr id="5" name="Rectangle 4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>
            <a:solidFill>
              <a:srgbClr val="ECBA2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071" tIns="40535" rIns="81071" bIns="40535" rtlCol="0" anchor="ctr"/>
          <a:lstStyle/>
          <a:p>
            <a:pPr algn="ctr"/>
            <a:endParaRPr lang="en-US">
              <a:solidFill>
                <a:srgbClr val="E63A4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</p:spPr>
        <p:txBody>
          <a:bodyPr wrap="square" lIns="81071" tIns="40535" rIns="81071" bIns="40535" rtlCol="0">
            <a:spAutoFit/>
          </a:bodyPr>
          <a:lstStyle/>
          <a:p>
            <a:r>
              <a:rPr lang="en-US" spc="532" dirty="0">
                <a:solidFill>
                  <a:srgbClr val="475043"/>
                </a:solidFill>
                <a:latin typeface="Arial"/>
                <a:cs typeface="Arial"/>
              </a:rPr>
              <a:t>ARE WE SLEEPING ENOUGH?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A76716B3-D832-7449-ABBB-05BEE86FA62E}"/>
              </a:ext>
            </a:extLst>
          </p:cNvPr>
          <p:cNvSpPr/>
          <p:nvPr/>
        </p:nvSpPr>
        <p:spPr>
          <a:xfrm>
            <a:off x="6219091" y="12687144"/>
            <a:ext cx="38211343" cy="11617968"/>
          </a:xfrm>
          <a:prstGeom prst="roundRect">
            <a:avLst>
              <a:gd name="adj" fmla="val 8397"/>
            </a:avLst>
          </a:prstGeom>
          <a:solidFill>
            <a:srgbClr val="475043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1000" tIns="351000" rIns="351000" bIns="351000" rtlCol="0" anchor="ctr"/>
          <a:lstStyle/>
          <a:p>
            <a:pPr>
              <a:lnSpc>
                <a:spcPct val="150000"/>
              </a:lnSpc>
            </a:pPr>
            <a:endParaRPr lang="en-JM" sz="12000" dirty="0">
              <a:solidFill>
                <a:schemeClr val="bg1"/>
              </a:solidFill>
              <a:latin typeface="Roboto Light"/>
              <a:ea typeface="Roboto Light"/>
              <a:cs typeface="Roboto Light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735AAE8-3F8E-444D-9734-511A2EF588B2}"/>
              </a:ext>
            </a:extLst>
          </p:cNvPr>
          <p:cNvSpPr/>
          <p:nvPr/>
        </p:nvSpPr>
        <p:spPr>
          <a:xfrm>
            <a:off x="4620497" y="11003568"/>
            <a:ext cx="4318714" cy="4325207"/>
          </a:xfrm>
          <a:prstGeom prst="ellipse">
            <a:avLst/>
          </a:prstGeom>
          <a:solidFill>
            <a:srgbClr val="ECBA2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" tIns="3429" rIns="6858" bIns="3429"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912730-D786-BA48-AE96-A96D39C95D85}"/>
              </a:ext>
            </a:extLst>
          </p:cNvPr>
          <p:cNvSpPr txBox="1"/>
          <p:nvPr/>
        </p:nvSpPr>
        <p:spPr>
          <a:xfrm>
            <a:off x="10537806" y="14703801"/>
            <a:ext cx="29168256" cy="7406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0"/>
              </a:lnSpc>
              <a:spcAft>
                <a:spcPts val="4800"/>
              </a:spcAft>
            </a:pPr>
            <a:r>
              <a:rPr lang="en-US" sz="120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Which section of the Sleep Smart Circle most appeals to you to try?  </a:t>
            </a:r>
          </a:p>
          <a:p>
            <a:pPr>
              <a:lnSpc>
                <a:spcPts val="18000"/>
              </a:lnSpc>
              <a:spcAft>
                <a:spcPts val="4800"/>
              </a:spcAft>
            </a:pPr>
            <a:r>
              <a:rPr lang="en-US" sz="120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Write it in your workbook.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C79AA0F-8A3C-D843-B9A0-E78546FDB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</p:spPr>
        <p:txBody>
          <a:bodyPr/>
          <a:lstStyle/>
          <a:p>
            <a:fld id="{7CA9BF71-2ECD-7E4E-A1A8-85694276B60E}" type="slidenum">
              <a:rPr lang="en-US" smtClean="0"/>
              <a:t>32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392A7E1-9279-E7C0-A8DB-182267B901BE}"/>
              </a:ext>
            </a:extLst>
          </p:cNvPr>
          <p:cNvSpPr txBox="1"/>
          <p:nvPr/>
        </p:nvSpPr>
        <p:spPr>
          <a:xfrm>
            <a:off x="6071926" y="11706278"/>
            <a:ext cx="2775516" cy="3083907"/>
          </a:xfrm>
          <a:prstGeom prst="rect">
            <a:avLst/>
          </a:prstGeom>
          <a:noFill/>
        </p:spPr>
        <p:txBody>
          <a:bodyPr wrap="square" lIns="6080" tIns="3041" rIns="6080" bIns="3041" rtlCol="0">
            <a:spAutoFit/>
          </a:bodyPr>
          <a:lstStyle/>
          <a:p>
            <a:r>
              <a:rPr lang="en-US" sz="20000" dirty="0">
                <a:solidFill>
                  <a:srgbClr val="FFFCF5"/>
                </a:solidFill>
                <a:latin typeface="Arial" panose="020B0604020202020204" pitchFamily="34" charset="0"/>
                <a:ea typeface="Roboto Slab" pitchFamily="2" charset="0"/>
                <a:cs typeface="Arial" panose="020B0604020202020204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058948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750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58296" y="14988131"/>
            <a:ext cx="34607259" cy="33808"/>
          </a:xfrm>
          <a:prstGeom prst="rect">
            <a:avLst/>
          </a:prstGeom>
          <a:solidFill>
            <a:schemeClr val="bg1"/>
          </a:solidFill>
          <a:ln>
            <a:solidFill>
              <a:srgbClr val="ECBA2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071" tIns="40535" rIns="81071" bIns="40535"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8102171" y="4652523"/>
            <a:ext cx="5338039" cy="10854041"/>
          </a:xfrm>
          <a:prstGeom prst="rect">
            <a:avLst/>
          </a:prstGeom>
          <a:noFill/>
        </p:spPr>
        <p:txBody>
          <a:bodyPr wrap="square" lIns="81071" tIns="40535" rIns="81071" bIns="40535" rtlCol="0">
            <a:spAutoFit/>
          </a:bodyPr>
          <a:lstStyle/>
          <a:p>
            <a:r>
              <a:rPr lang="en-US" sz="70000" dirty="0">
                <a:solidFill>
                  <a:srgbClr val="ECBA2B"/>
                </a:solidFill>
                <a:latin typeface="Arial"/>
                <a:cs typeface="Arial"/>
              </a:rPr>
              <a:t>5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102171" y="15991189"/>
            <a:ext cx="35941964" cy="2805684"/>
          </a:xfrm>
          <a:prstGeom prst="rect">
            <a:avLst/>
          </a:prstGeom>
          <a:noFill/>
        </p:spPr>
        <p:txBody>
          <a:bodyPr wrap="square" lIns="81071" tIns="40535" rIns="81071" bIns="40535" rtlCol="0">
            <a:spAutoFit/>
          </a:bodyPr>
          <a:lstStyle/>
          <a:p>
            <a:r>
              <a:rPr lang="en-US" sz="17700" dirty="0">
                <a:solidFill>
                  <a:srgbClr val="FFFCF5"/>
                </a:solidFill>
                <a:latin typeface="Arial"/>
                <a:cs typeface="Arial"/>
              </a:rPr>
              <a:t>Are We Resting &amp; Recovering?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48CB61A-9DE5-8B45-B434-52A8519C5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</p:spPr>
        <p:txBody>
          <a:bodyPr/>
          <a:lstStyle/>
          <a:p>
            <a:fld id="{7CA9BF71-2ECD-7E4E-A1A8-85694276B60E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176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750" y="4208411"/>
            <a:ext cx="46011465" cy="3963820"/>
          </a:xfrm>
        </p:spPr>
        <p:txBody>
          <a:bodyPr>
            <a:normAutofit/>
          </a:bodyPr>
          <a:lstStyle/>
          <a:p>
            <a:pPr algn="l"/>
            <a:r>
              <a:rPr lang="en-US" sz="17700" b="1" dirty="0">
                <a:solidFill>
                  <a:srgbClr val="09101B"/>
                </a:solidFill>
                <a:latin typeface="Arial"/>
                <a:cs typeface="Arial"/>
              </a:rPr>
              <a:t>Rest &amp; Recovery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92065" y="11103724"/>
            <a:ext cx="39045320" cy="9868862"/>
          </a:xfrm>
        </p:spPr>
        <p:txBody>
          <a:bodyPr>
            <a:noAutofit/>
          </a:bodyPr>
          <a:lstStyle/>
          <a:p>
            <a:pPr>
              <a:lnSpc>
                <a:spcPct val="130000"/>
              </a:lnSpc>
              <a:buClr>
                <a:srgbClr val="475043"/>
              </a:buClr>
              <a:buFont typeface="Wingdings" panose="05000000000000000000" pitchFamily="2" charset="2"/>
              <a:buChar char="§"/>
            </a:pPr>
            <a:r>
              <a:rPr lang="en-US" sz="11000" dirty="0">
                <a:solidFill>
                  <a:srgbClr val="09101B"/>
                </a:solidFill>
                <a:latin typeface="Arial"/>
                <a:cs typeface="Arial"/>
              </a:rPr>
              <a:t>On average over the last week what % </a:t>
            </a:r>
            <a:r>
              <a:rPr lang="en-US" sz="11000" b="1" dirty="0">
                <a:solidFill>
                  <a:srgbClr val="475043"/>
                </a:solidFill>
                <a:latin typeface="Arial"/>
                <a:cs typeface="Arial"/>
              </a:rPr>
              <a:t>of your time </a:t>
            </a:r>
            <a:r>
              <a:rPr lang="en-US" sz="11000" dirty="0">
                <a:solidFill>
                  <a:srgbClr val="09101B"/>
                </a:solidFill>
                <a:latin typeface="Arial"/>
                <a:cs typeface="Arial"/>
              </a:rPr>
              <a:t>was spent on rest and recovery?</a:t>
            </a:r>
          </a:p>
          <a:p>
            <a:pPr>
              <a:lnSpc>
                <a:spcPct val="130000"/>
              </a:lnSpc>
              <a:buClr>
                <a:srgbClr val="475043"/>
              </a:buClr>
              <a:buFont typeface="Wingdings" panose="05000000000000000000" pitchFamily="2" charset="2"/>
              <a:buChar char="§"/>
            </a:pPr>
            <a:r>
              <a:rPr lang="en-US" sz="11000" dirty="0">
                <a:solidFill>
                  <a:srgbClr val="09101B"/>
                </a:solidFill>
                <a:latin typeface="Arial"/>
                <a:cs typeface="Arial"/>
              </a:rPr>
              <a:t>What are some of your favorite and </a:t>
            </a:r>
            <a:r>
              <a:rPr lang="en-US" sz="11000" b="1" dirty="0">
                <a:solidFill>
                  <a:srgbClr val="475043"/>
                </a:solidFill>
                <a:latin typeface="Arial"/>
                <a:cs typeface="Arial"/>
              </a:rPr>
              <a:t>most effective </a:t>
            </a:r>
            <a:r>
              <a:rPr lang="en-US" sz="11000" dirty="0">
                <a:solidFill>
                  <a:srgbClr val="09101B"/>
                </a:solidFill>
                <a:latin typeface="Arial"/>
                <a:cs typeface="Arial"/>
              </a:rPr>
              <a:t>forms of rest and recovery?   </a:t>
            </a:r>
          </a:p>
          <a:p>
            <a:pPr>
              <a:lnSpc>
                <a:spcPct val="130000"/>
              </a:lnSpc>
              <a:buClr>
                <a:srgbClr val="475043"/>
              </a:buClr>
              <a:buFont typeface="Wingdings" panose="05000000000000000000" pitchFamily="2" charset="2"/>
              <a:buChar char="§"/>
            </a:pPr>
            <a:r>
              <a:rPr lang="en-US" sz="11000" dirty="0">
                <a:solidFill>
                  <a:srgbClr val="09101B"/>
                </a:solidFill>
                <a:latin typeface="Arial"/>
                <a:cs typeface="Arial"/>
              </a:rPr>
              <a:t>What – if anything - makes it </a:t>
            </a:r>
            <a:r>
              <a:rPr lang="en-US" sz="11000" b="1" dirty="0">
                <a:solidFill>
                  <a:srgbClr val="475043"/>
                </a:solidFill>
                <a:latin typeface="Arial"/>
                <a:cs typeface="Arial"/>
              </a:rPr>
              <a:t>challenging</a:t>
            </a:r>
            <a:r>
              <a:rPr lang="en-US" sz="11000" dirty="0">
                <a:solidFill>
                  <a:srgbClr val="09101B"/>
                </a:solidFill>
                <a:latin typeface="Arial"/>
                <a:cs typeface="Arial"/>
              </a:rPr>
              <a:t> for you to prioritize time for rest and recovery? </a:t>
            </a:r>
          </a:p>
        </p:txBody>
      </p:sp>
      <p:sp>
        <p:nvSpPr>
          <p:cNvPr id="5" name="Rectangle 4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>
            <a:solidFill>
              <a:srgbClr val="ECBA2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071" tIns="40535" rIns="81071" bIns="40535" rtlCol="0" anchor="ctr"/>
          <a:lstStyle/>
          <a:p>
            <a:pPr algn="ctr"/>
            <a:endParaRPr lang="en-US">
              <a:solidFill>
                <a:srgbClr val="E63A4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</p:spPr>
        <p:txBody>
          <a:bodyPr wrap="square" lIns="81071" tIns="40535" rIns="81071" bIns="40535" rtlCol="0">
            <a:spAutoFit/>
          </a:bodyPr>
          <a:lstStyle/>
          <a:p>
            <a:r>
              <a:rPr lang="en-US" spc="532" dirty="0">
                <a:solidFill>
                  <a:srgbClr val="475043"/>
                </a:solidFill>
                <a:latin typeface="Arial"/>
                <a:cs typeface="Arial"/>
              </a:rPr>
              <a:t>ARE WE RESTING &amp; RECOVERING?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45703E-FE5B-3C4E-A5C3-DAAC86C2C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</p:spPr>
        <p:txBody>
          <a:bodyPr/>
          <a:lstStyle/>
          <a:p>
            <a:fld id="{7CA9BF71-2ECD-7E4E-A1A8-85694276B60E}" type="slidenum">
              <a:rPr lang="en-US" smtClean="0"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1883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750" y="4208411"/>
            <a:ext cx="46011465" cy="3963820"/>
          </a:xfrm>
        </p:spPr>
        <p:txBody>
          <a:bodyPr>
            <a:normAutofit/>
          </a:bodyPr>
          <a:lstStyle/>
          <a:p>
            <a:pPr algn="l"/>
            <a:r>
              <a:rPr lang="en-US" sz="17700" b="1" dirty="0">
                <a:solidFill>
                  <a:srgbClr val="09101B"/>
                </a:solidFill>
                <a:latin typeface="Arial"/>
                <a:cs typeface="Arial"/>
              </a:rPr>
              <a:t>Quote</a:t>
            </a:r>
          </a:p>
        </p:txBody>
      </p:sp>
      <p:sp>
        <p:nvSpPr>
          <p:cNvPr id="5" name="Rectangle 4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>
            <a:solidFill>
              <a:srgbClr val="ECBA2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071" tIns="40535" rIns="81071" bIns="40535" rtlCol="0" anchor="ctr"/>
          <a:lstStyle/>
          <a:p>
            <a:pPr algn="ctr"/>
            <a:endParaRPr lang="en-US">
              <a:solidFill>
                <a:srgbClr val="E63A4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</p:spPr>
        <p:txBody>
          <a:bodyPr wrap="square" lIns="81071" tIns="40535" rIns="81071" bIns="40535" rtlCol="0">
            <a:spAutoFit/>
          </a:bodyPr>
          <a:lstStyle/>
          <a:p>
            <a:r>
              <a:rPr lang="en-US" spc="532" dirty="0">
                <a:solidFill>
                  <a:srgbClr val="475043"/>
                </a:solidFill>
                <a:latin typeface="Arial"/>
                <a:cs typeface="Arial"/>
              </a:rPr>
              <a:t>ARE WE RESTING &amp; RECOVERING?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A76716B3-D832-7449-ABBB-05BEE86FA62E}"/>
              </a:ext>
            </a:extLst>
          </p:cNvPr>
          <p:cNvSpPr/>
          <p:nvPr/>
        </p:nvSpPr>
        <p:spPr>
          <a:xfrm>
            <a:off x="6219091" y="11807916"/>
            <a:ext cx="38211343" cy="13359912"/>
          </a:xfrm>
          <a:prstGeom prst="roundRect">
            <a:avLst>
              <a:gd name="adj" fmla="val 8397"/>
            </a:avLst>
          </a:prstGeom>
          <a:solidFill>
            <a:srgbClr val="475043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1000" tIns="351000" rIns="351000" bIns="351000" rtlCol="0" anchor="ctr"/>
          <a:lstStyle/>
          <a:p>
            <a:pPr>
              <a:lnSpc>
                <a:spcPct val="150000"/>
              </a:lnSpc>
            </a:pPr>
            <a:endParaRPr lang="en-JM" sz="12000" dirty="0">
              <a:solidFill>
                <a:schemeClr val="bg1"/>
              </a:solidFill>
              <a:latin typeface="Roboto Light"/>
              <a:ea typeface="Roboto Light"/>
              <a:cs typeface="Roboto Light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735AAE8-3F8E-444D-9734-511A2EF588B2}"/>
              </a:ext>
            </a:extLst>
          </p:cNvPr>
          <p:cNvSpPr/>
          <p:nvPr/>
        </p:nvSpPr>
        <p:spPr>
          <a:xfrm>
            <a:off x="4620497" y="10124341"/>
            <a:ext cx="4318714" cy="4325207"/>
          </a:xfrm>
          <a:prstGeom prst="ellipse">
            <a:avLst/>
          </a:prstGeom>
          <a:solidFill>
            <a:srgbClr val="ECBA2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" tIns="3429" rIns="6858" bIns="3429"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912730-D786-BA48-AE96-A96D39C95D85}"/>
              </a:ext>
            </a:extLst>
          </p:cNvPr>
          <p:cNvSpPr txBox="1"/>
          <p:nvPr/>
        </p:nvSpPr>
        <p:spPr>
          <a:xfrm>
            <a:off x="10537806" y="13491225"/>
            <a:ext cx="31445082" cy="64086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000"/>
              </a:lnSpc>
            </a:pPr>
            <a:r>
              <a:rPr lang="en-US" sz="110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“Rest is, quite simply, when you stop using a part of you that’s used up, worn out, damaged, or inflamed, so that it has a chance to renew itself.”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8C081E0-815F-7740-BE93-5CBE2570B3FE}"/>
              </a:ext>
            </a:extLst>
          </p:cNvPr>
          <p:cNvSpPr txBox="1"/>
          <p:nvPr/>
        </p:nvSpPr>
        <p:spPr>
          <a:xfrm>
            <a:off x="5924785" y="10342307"/>
            <a:ext cx="2775516" cy="6931114"/>
          </a:xfrm>
          <a:prstGeom prst="rect">
            <a:avLst/>
          </a:prstGeom>
          <a:noFill/>
        </p:spPr>
        <p:txBody>
          <a:bodyPr wrap="square" lIns="6080" tIns="3041" rIns="6080" bIns="3041" rtlCol="0">
            <a:spAutoFit/>
          </a:bodyPr>
          <a:lstStyle/>
          <a:p>
            <a:r>
              <a:rPr lang="en-US" sz="45000" dirty="0">
                <a:solidFill>
                  <a:srgbClr val="FFFCF5"/>
                </a:solidFill>
                <a:latin typeface="Arial" panose="020B0604020202020204" pitchFamily="34" charset="0"/>
                <a:ea typeface="Roboto Slab" pitchFamily="2" charset="0"/>
                <a:cs typeface="Arial" panose="020B0604020202020204" pitchFamily="34" charset="0"/>
              </a:rPr>
              <a:t>”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7FF6201-F0BE-EA4B-8E59-DC0722DC4319}"/>
              </a:ext>
            </a:extLst>
          </p:cNvPr>
          <p:cNvSpPr/>
          <p:nvPr/>
        </p:nvSpPr>
        <p:spPr>
          <a:xfrm>
            <a:off x="27370879" y="21645857"/>
            <a:ext cx="14210365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JM" sz="96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– Emily &amp; Amelia </a:t>
            </a:r>
            <a:r>
              <a:rPr lang="en-JM" sz="9600" dirty="0" err="1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Nagoski</a:t>
            </a:r>
            <a:endParaRPr lang="en-JM" sz="9600" dirty="0">
              <a:solidFill>
                <a:srgbClr val="FFFCF5"/>
              </a:solidFill>
              <a:latin typeface="Arial" panose="020B0604020202020204" pitchFamily="34" charset="0"/>
              <a:ea typeface="Roboto Light"/>
              <a:cs typeface="Arial" panose="020B0604020202020204" pitchFamily="34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C79AA0F-8A3C-D843-B9A0-E78546FDB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</p:spPr>
        <p:txBody>
          <a:bodyPr/>
          <a:lstStyle/>
          <a:p>
            <a:fld id="{7CA9BF71-2ECD-7E4E-A1A8-85694276B60E}" type="slidenum">
              <a:rPr lang="en-US" smtClean="0"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5730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750" y="4208411"/>
            <a:ext cx="46011465" cy="3963820"/>
          </a:xfrm>
        </p:spPr>
        <p:txBody>
          <a:bodyPr>
            <a:normAutofit/>
          </a:bodyPr>
          <a:lstStyle/>
          <a:p>
            <a:pPr algn="l"/>
            <a:r>
              <a:rPr lang="en-US" sz="17700" b="1" dirty="0">
                <a:solidFill>
                  <a:srgbClr val="09101B"/>
                </a:solidFill>
                <a:latin typeface="Arial"/>
                <a:cs typeface="Arial"/>
              </a:rPr>
              <a:t>True or false?</a:t>
            </a:r>
          </a:p>
        </p:txBody>
      </p:sp>
      <p:sp>
        <p:nvSpPr>
          <p:cNvPr id="5" name="Rectangle 4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>
            <a:solidFill>
              <a:srgbClr val="ECBA2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071" tIns="40535" rIns="81071" bIns="40535" rtlCol="0" anchor="ctr"/>
          <a:lstStyle/>
          <a:p>
            <a:pPr algn="ctr"/>
            <a:endParaRPr lang="en-US">
              <a:solidFill>
                <a:srgbClr val="E63A4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</p:spPr>
        <p:txBody>
          <a:bodyPr wrap="square" lIns="81071" tIns="40535" rIns="81071" bIns="40535" rtlCol="0">
            <a:spAutoFit/>
          </a:bodyPr>
          <a:lstStyle/>
          <a:p>
            <a:r>
              <a:rPr lang="en-US" spc="532" dirty="0">
                <a:solidFill>
                  <a:srgbClr val="475043"/>
                </a:solidFill>
                <a:latin typeface="Arial"/>
                <a:cs typeface="Arial"/>
              </a:rPr>
              <a:t>ARE WE RESTING &amp; RECOVERING?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CE0E6CC6-726C-5548-8679-3C82F06DC9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69404" y="11003921"/>
            <a:ext cx="19104996" cy="6846757"/>
          </a:xfrm>
          <a:prstGeom prst="roundRect">
            <a:avLst/>
          </a:prstGeom>
          <a:noFill/>
          <a:ln w="63500">
            <a:solidFill>
              <a:srgbClr val="A5B99B"/>
            </a:solidFill>
          </a:ln>
        </p:spPr>
        <p:txBody>
          <a:bodyPr bIns="360000" anchor="ctr">
            <a:noAutofit/>
          </a:bodyPr>
          <a:lstStyle/>
          <a:p>
            <a:pPr marL="0" indent="0" algn="ctr">
              <a:buClr>
                <a:srgbClr val="CC6E16"/>
              </a:buClr>
              <a:buNone/>
            </a:pPr>
            <a:r>
              <a:rPr lang="en-US" sz="8800" dirty="0">
                <a:solidFill>
                  <a:srgbClr val="475043"/>
                </a:solidFill>
                <a:latin typeface="Arial"/>
                <a:cs typeface="Arial"/>
              </a:rPr>
              <a:t>STRESSORS AND </a:t>
            </a:r>
            <a:br>
              <a:rPr lang="en-US" sz="8800" dirty="0">
                <a:solidFill>
                  <a:srgbClr val="475043"/>
                </a:solidFill>
                <a:latin typeface="Arial"/>
                <a:cs typeface="Arial"/>
              </a:rPr>
            </a:br>
            <a:r>
              <a:rPr lang="en-US" sz="8800" dirty="0">
                <a:solidFill>
                  <a:srgbClr val="475043"/>
                </a:solidFill>
                <a:latin typeface="Arial"/>
                <a:cs typeface="Arial"/>
              </a:rPr>
              <a:t>STRESS ARE ESSENTIALLY </a:t>
            </a:r>
            <a:br>
              <a:rPr lang="en-US" sz="8800" dirty="0">
                <a:solidFill>
                  <a:srgbClr val="475043"/>
                </a:solidFill>
                <a:latin typeface="Arial"/>
                <a:cs typeface="Arial"/>
              </a:rPr>
            </a:br>
            <a:r>
              <a:rPr lang="en-US" sz="8800" dirty="0">
                <a:solidFill>
                  <a:srgbClr val="475043"/>
                </a:solidFill>
                <a:latin typeface="Arial"/>
                <a:cs typeface="Arial"/>
              </a:rPr>
              <a:t>THE SAME THING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EA182C2-F320-0544-B9D4-8F0AE2A706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</p:spPr>
        <p:txBody>
          <a:bodyPr/>
          <a:lstStyle/>
          <a:p>
            <a:fld id="{7CA9BF71-2ECD-7E4E-A1A8-85694276B60E}" type="slidenum">
              <a:rPr lang="en-US" smtClean="0"/>
              <a:t>36</a:t>
            </a:fld>
            <a:endParaRPr lang="en-US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AC18BCF6-5405-597D-6123-7836A5A2FA79}"/>
              </a:ext>
            </a:extLst>
          </p:cNvPr>
          <p:cNvSpPr txBox="1">
            <a:spLocks/>
          </p:cNvSpPr>
          <p:nvPr/>
        </p:nvSpPr>
        <p:spPr>
          <a:xfrm>
            <a:off x="24210707" y="11003921"/>
            <a:ext cx="19104996" cy="6846757"/>
          </a:xfrm>
          <a:prstGeom prst="roundRect">
            <a:avLst/>
          </a:prstGeom>
          <a:noFill/>
          <a:ln w="63500">
            <a:solidFill>
              <a:srgbClr val="A5B99B"/>
            </a:solidFill>
          </a:ln>
        </p:spPr>
        <p:txBody>
          <a:bodyPr vert="horz" lIns="456404" tIns="228203" rIns="456404" bIns="360000" rtlCol="0" anchor="ctr">
            <a:noAutofit/>
          </a:bodyPr>
          <a:lstStyle>
            <a:lvl1pPr marL="1711516" indent="-1711516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15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708285" indent="-1426264" algn="l" defTabSz="2282022" rtl="0" eaLnBrk="1" latinLnBrk="0" hangingPunct="1">
              <a:spcBef>
                <a:spcPct val="20000"/>
              </a:spcBef>
              <a:buFont typeface="Arial"/>
              <a:buChar char="–"/>
              <a:defRPr sz="1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705056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1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987076" indent="-1141012" algn="l" defTabSz="2282022" rtl="0" eaLnBrk="1" latinLnBrk="0" hangingPunct="1">
              <a:spcBef>
                <a:spcPct val="20000"/>
              </a:spcBef>
              <a:buFont typeface="Arial"/>
              <a:buChar char="–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269098" indent="-1141012" algn="l" defTabSz="2282022" rtl="0" eaLnBrk="1" latinLnBrk="0" hangingPunct="1">
              <a:spcBef>
                <a:spcPct val="20000"/>
              </a:spcBef>
              <a:buFont typeface="Arial"/>
              <a:buChar char="»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551120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33142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115163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397185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Clr>
                <a:srgbClr val="CC6E16"/>
              </a:buClr>
              <a:buNone/>
            </a:pPr>
            <a:r>
              <a:rPr lang="en-US" sz="8800" dirty="0">
                <a:solidFill>
                  <a:srgbClr val="475043"/>
                </a:solidFill>
                <a:latin typeface="Arial"/>
                <a:cs typeface="Arial"/>
              </a:rPr>
              <a:t>IT’S NOT WHAT HAPPENS </a:t>
            </a:r>
            <a:br>
              <a:rPr lang="en-US" sz="8800" dirty="0">
                <a:solidFill>
                  <a:srgbClr val="475043"/>
                </a:solidFill>
                <a:latin typeface="Arial"/>
                <a:cs typeface="Arial"/>
              </a:rPr>
            </a:br>
            <a:r>
              <a:rPr lang="en-US" sz="8800" dirty="0">
                <a:solidFill>
                  <a:srgbClr val="475043"/>
                </a:solidFill>
                <a:latin typeface="Arial"/>
                <a:cs typeface="Arial"/>
              </a:rPr>
              <a:t>TO YOU, BUT WHAT YOU BELIEVE ABOUT IT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DCC18DD8-67A7-6B41-A1C9-35692674804D}"/>
              </a:ext>
            </a:extLst>
          </p:cNvPr>
          <p:cNvSpPr txBox="1">
            <a:spLocks/>
          </p:cNvSpPr>
          <p:nvPr/>
        </p:nvSpPr>
        <p:spPr>
          <a:xfrm>
            <a:off x="4669404" y="18304996"/>
            <a:ext cx="19104996" cy="6846757"/>
          </a:xfrm>
          <a:prstGeom prst="roundRect">
            <a:avLst/>
          </a:prstGeom>
          <a:noFill/>
          <a:ln w="63500">
            <a:solidFill>
              <a:srgbClr val="A5B99B"/>
            </a:solidFill>
          </a:ln>
        </p:spPr>
        <p:txBody>
          <a:bodyPr vert="horz" lIns="456404" tIns="228203" rIns="456404" bIns="360000" rtlCol="0" anchor="ctr">
            <a:noAutofit/>
          </a:bodyPr>
          <a:lstStyle>
            <a:lvl1pPr marL="1711516" indent="-1711516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15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708285" indent="-1426264" algn="l" defTabSz="2282022" rtl="0" eaLnBrk="1" latinLnBrk="0" hangingPunct="1">
              <a:spcBef>
                <a:spcPct val="20000"/>
              </a:spcBef>
              <a:buFont typeface="Arial"/>
              <a:buChar char="–"/>
              <a:defRPr sz="1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705056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1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987076" indent="-1141012" algn="l" defTabSz="2282022" rtl="0" eaLnBrk="1" latinLnBrk="0" hangingPunct="1">
              <a:spcBef>
                <a:spcPct val="20000"/>
              </a:spcBef>
              <a:buFont typeface="Arial"/>
              <a:buChar char="–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269098" indent="-1141012" algn="l" defTabSz="2282022" rtl="0" eaLnBrk="1" latinLnBrk="0" hangingPunct="1">
              <a:spcBef>
                <a:spcPct val="20000"/>
              </a:spcBef>
              <a:buFont typeface="Arial"/>
              <a:buChar char="»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551120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33142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115163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397185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Clr>
                <a:srgbClr val="CC6E16"/>
              </a:buClr>
              <a:buNone/>
            </a:pPr>
            <a:r>
              <a:rPr lang="en-US" sz="8800" dirty="0">
                <a:solidFill>
                  <a:srgbClr val="475043"/>
                </a:solidFill>
                <a:latin typeface="Arial"/>
                <a:cs typeface="Arial"/>
              </a:rPr>
              <a:t>WE EACH HAVE DIFFERENT WAYS OF RECOVERING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EDEA1AB9-8E89-4A62-9176-B427A25341B7}"/>
              </a:ext>
            </a:extLst>
          </p:cNvPr>
          <p:cNvSpPr txBox="1">
            <a:spLocks/>
          </p:cNvSpPr>
          <p:nvPr/>
        </p:nvSpPr>
        <p:spPr>
          <a:xfrm>
            <a:off x="24210707" y="18304996"/>
            <a:ext cx="19104996" cy="6846757"/>
          </a:xfrm>
          <a:prstGeom prst="roundRect">
            <a:avLst/>
          </a:prstGeom>
          <a:noFill/>
          <a:ln w="63500">
            <a:solidFill>
              <a:srgbClr val="A5B99B"/>
            </a:solidFill>
          </a:ln>
        </p:spPr>
        <p:txBody>
          <a:bodyPr vert="horz" lIns="456404" tIns="228203" rIns="456404" bIns="360000" rtlCol="0" anchor="ctr">
            <a:noAutofit/>
          </a:bodyPr>
          <a:lstStyle>
            <a:lvl1pPr marL="1711516" indent="-1711516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15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708285" indent="-1426264" algn="l" defTabSz="2282022" rtl="0" eaLnBrk="1" latinLnBrk="0" hangingPunct="1">
              <a:spcBef>
                <a:spcPct val="20000"/>
              </a:spcBef>
              <a:buFont typeface="Arial"/>
              <a:buChar char="–"/>
              <a:defRPr sz="1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705056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1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987076" indent="-1141012" algn="l" defTabSz="2282022" rtl="0" eaLnBrk="1" latinLnBrk="0" hangingPunct="1">
              <a:spcBef>
                <a:spcPct val="20000"/>
              </a:spcBef>
              <a:buFont typeface="Arial"/>
              <a:buChar char="–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269098" indent="-1141012" algn="l" defTabSz="2282022" rtl="0" eaLnBrk="1" latinLnBrk="0" hangingPunct="1">
              <a:spcBef>
                <a:spcPct val="20000"/>
              </a:spcBef>
              <a:buFont typeface="Arial"/>
              <a:buChar char="»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551120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33142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115163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397185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Clr>
                <a:srgbClr val="CC6E16"/>
              </a:buClr>
              <a:buNone/>
            </a:pPr>
            <a:r>
              <a:rPr lang="en-US" sz="8800" dirty="0">
                <a:solidFill>
                  <a:srgbClr val="475043"/>
                </a:solidFill>
                <a:latin typeface="Arial"/>
                <a:cs typeface="Arial"/>
              </a:rPr>
              <a:t>A TRAUMATIC EVENT = A NATURAL DISASTER, CRIME, ACCIDENT, ETC.</a:t>
            </a:r>
          </a:p>
        </p:txBody>
      </p:sp>
    </p:spTree>
    <p:extLst>
      <p:ext uri="{BB962C8B-B14F-4D97-AF65-F5344CB8AC3E}">
        <p14:creationId xmlns:p14="http://schemas.microsoft.com/office/powerpoint/2010/main" val="4288343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  <p:bldP spid="12" grpId="0" animBg="1"/>
      <p:bldP spid="13" grpId="0" animBg="1"/>
      <p:bldP spid="14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>
            <a:extLst>
              <a:ext uri="{FF2B5EF4-FFF2-40B4-BE49-F238E27FC236}">
                <a16:creationId xmlns:a16="http://schemas.microsoft.com/office/drawing/2014/main" id="{7E220F6A-7FD3-3E73-FC92-6C4F033DBBD4}"/>
              </a:ext>
            </a:extLst>
          </p:cNvPr>
          <p:cNvGrpSpPr/>
          <p:nvPr/>
        </p:nvGrpSpPr>
        <p:grpSpPr>
          <a:xfrm>
            <a:off x="14684613" y="16893990"/>
            <a:ext cx="9675103" cy="8702088"/>
            <a:chOff x="14684613" y="16893990"/>
            <a:chExt cx="9675103" cy="8702088"/>
          </a:xfrm>
        </p:grpSpPr>
        <p:sp>
          <p:nvSpPr>
            <p:cNvPr id="30" name="Rounded Rectangle 7">
              <a:extLst>
                <a:ext uri="{FF2B5EF4-FFF2-40B4-BE49-F238E27FC236}">
                  <a16:creationId xmlns:a16="http://schemas.microsoft.com/office/drawing/2014/main" id="{E15E2BAE-9644-7023-A95F-72596AD79735}"/>
                </a:ext>
              </a:extLst>
            </p:cNvPr>
            <p:cNvSpPr/>
            <p:nvPr/>
          </p:nvSpPr>
          <p:spPr>
            <a:xfrm>
              <a:off x="14684613" y="16893990"/>
              <a:ext cx="9675103" cy="5824838"/>
            </a:xfrm>
            <a:prstGeom prst="roundRect">
              <a:avLst>
                <a:gd name="adj" fmla="val 8397"/>
              </a:avLst>
            </a:prstGeom>
            <a:solidFill>
              <a:srgbClr val="475043"/>
            </a:solidFill>
            <a:ln w="69850" cap="sq">
              <a:solidFill>
                <a:srgbClr val="475043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51000" tIns="351000" rIns="351000" bIns="351000" rtlCol="0" anchor="ctr"/>
            <a:lstStyle/>
            <a:p>
              <a:pPr>
                <a:lnSpc>
                  <a:spcPct val="150000"/>
                </a:lnSpc>
              </a:pPr>
              <a:endParaRPr lang="en-JM" sz="12000" dirty="0">
                <a:solidFill>
                  <a:schemeClr val="bg1"/>
                </a:solidFill>
                <a:latin typeface="Roboto Light"/>
                <a:ea typeface="Roboto Light"/>
                <a:cs typeface="Roboto Light"/>
              </a:endParaRPr>
            </a:p>
          </p:txBody>
        </p:sp>
        <p:sp>
          <p:nvSpPr>
            <p:cNvPr id="23" name="Rounded Rectangle 7">
              <a:extLst>
                <a:ext uri="{FF2B5EF4-FFF2-40B4-BE49-F238E27FC236}">
                  <a16:creationId xmlns:a16="http://schemas.microsoft.com/office/drawing/2014/main" id="{FEC3B17C-E698-531F-C961-90A60C34EE0F}"/>
                </a:ext>
              </a:extLst>
            </p:cNvPr>
            <p:cNvSpPr/>
            <p:nvPr/>
          </p:nvSpPr>
          <p:spPr>
            <a:xfrm>
              <a:off x="14684613" y="19771239"/>
              <a:ext cx="9675103" cy="5824839"/>
            </a:xfrm>
            <a:prstGeom prst="roundRect">
              <a:avLst>
                <a:gd name="adj" fmla="val 8397"/>
              </a:avLst>
            </a:prstGeom>
            <a:solidFill>
              <a:srgbClr val="F7FDF7"/>
            </a:solidFill>
            <a:ln w="69850" cap="sq">
              <a:solidFill>
                <a:srgbClr val="475043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51000" tIns="351000" rIns="351000" bIns="351000" rtlCol="0" anchor="ctr"/>
            <a:lstStyle/>
            <a:p>
              <a:pPr>
                <a:lnSpc>
                  <a:spcPct val="150000"/>
                </a:lnSpc>
              </a:pPr>
              <a:endParaRPr lang="en-JM" sz="12000" dirty="0">
                <a:solidFill>
                  <a:schemeClr val="bg1"/>
                </a:solidFill>
                <a:latin typeface="Roboto Light"/>
                <a:ea typeface="Roboto Light"/>
                <a:cs typeface="Roboto Light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F49F1205-4230-30E3-2C96-061BCE094BC5}"/>
                </a:ext>
              </a:extLst>
            </p:cNvPr>
            <p:cNvSpPr txBox="1"/>
            <p:nvPr/>
          </p:nvSpPr>
          <p:spPr>
            <a:xfrm>
              <a:off x="14684613" y="20922687"/>
              <a:ext cx="9675103" cy="34163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4800"/>
                </a:spcAft>
                <a:buClr>
                  <a:srgbClr val="ECBA2B"/>
                </a:buClr>
                <a:buSzPct val="80000"/>
              </a:pPr>
              <a:r>
                <a:rPr lang="en-US" sz="7200" dirty="0">
                  <a:solidFill>
                    <a:srgbClr val="475043"/>
                  </a:solidFill>
                  <a:latin typeface="Arial" panose="020B0604020202020204" pitchFamily="34" charset="0"/>
                  <a:ea typeface="Roboto Light"/>
                  <a:cs typeface="Arial" panose="020B0604020202020204" pitchFamily="34" charset="0"/>
                </a:rPr>
                <a:t>ESCAPING </a:t>
              </a:r>
              <a:br>
                <a:rPr lang="en-US" sz="7200" dirty="0">
                  <a:solidFill>
                    <a:srgbClr val="475043"/>
                  </a:solidFill>
                  <a:latin typeface="Arial" panose="020B0604020202020204" pitchFamily="34" charset="0"/>
                  <a:ea typeface="Roboto Light"/>
                  <a:cs typeface="Arial" panose="020B0604020202020204" pitchFamily="34" charset="0"/>
                </a:rPr>
              </a:br>
              <a:r>
                <a:rPr lang="en-US" sz="7200" dirty="0">
                  <a:solidFill>
                    <a:srgbClr val="475043"/>
                  </a:solidFill>
                  <a:latin typeface="Arial" panose="020B0604020202020204" pitchFamily="34" charset="0"/>
                  <a:ea typeface="Roboto Light"/>
                  <a:cs typeface="Arial" panose="020B0604020202020204" pitchFamily="34" charset="0"/>
                </a:rPr>
                <a:t>FROM THE </a:t>
              </a:r>
              <a:br>
                <a:rPr lang="en-US" sz="7200" dirty="0">
                  <a:solidFill>
                    <a:srgbClr val="475043"/>
                  </a:solidFill>
                  <a:latin typeface="Arial" panose="020B0604020202020204" pitchFamily="34" charset="0"/>
                  <a:ea typeface="Roboto Light"/>
                  <a:cs typeface="Arial" panose="020B0604020202020204" pitchFamily="34" charset="0"/>
                </a:rPr>
              </a:br>
              <a:r>
                <a:rPr lang="en-US" sz="7200" dirty="0">
                  <a:solidFill>
                    <a:srgbClr val="475043"/>
                  </a:solidFill>
                  <a:latin typeface="Arial" panose="020B0604020202020204" pitchFamily="34" charset="0"/>
                  <a:ea typeface="Roboto Light"/>
                  <a:cs typeface="Arial" panose="020B0604020202020204" pitchFamily="34" charset="0"/>
                </a:rPr>
                <a:t>THREAT</a:t>
              </a:r>
            </a:p>
          </p:txBody>
        </p:sp>
        <p:sp>
          <p:nvSpPr>
            <p:cNvPr id="32" name="Title 1">
              <a:extLst>
                <a:ext uri="{FF2B5EF4-FFF2-40B4-BE49-F238E27FC236}">
                  <a16:creationId xmlns:a16="http://schemas.microsoft.com/office/drawing/2014/main" id="{680826E9-AC17-A8DC-F276-A3E05C4413B2}"/>
                </a:ext>
              </a:extLst>
            </p:cNvPr>
            <p:cNvSpPr txBox="1">
              <a:spLocks/>
            </p:cNvSpPr>
            <p:nvPr/>
          </p:nvSpPr>
          <p:spPr>
            <a:xfrm>
              <a:off x="14684614" y="17168587"/>
              <a:ext cx="9675102" cy="2625580"/>
            </a:xfrm>
            <a:prstGeom prst="rect">
              <a:avLst/>
            </a:prstGeom>
          </p:spPr>
          <p:txBody>
            <a:bodyPr vert="horz" lIns="456404" tIns="228203" rIns="456404" bIns="228203" rtlCol="0" anchor="ctr">
              <a:normAutofit/>
            </a:bodyPr>
            <a:lstStyle>
              <a:lvl1pPr algn="ctr" defTabSz="2282022" rtl="0" eaLnBrk="1" latinLnBrk="0" hangingPunct="1">
                <a:spcBef>
                  <a:spcPct val="0"/>
                </a:spcBef>
                <a:buNone/>
                <a:defRPr sz="219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10000" dirty="0">
                  <a:solidFill>
                    <a:srgbClr val="F7FDF7"/>
                  </a:solidFill>
                  <a:latin typeface="Arial"/>
                  <a:cs typeface="Arial"/>
                </a:rPr>
                <a:t>FLIGHT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750" y="4208411"/>
            <a:ext cx="46011465" cy="3963820"/>
          </a:xfrm>
        </p:spPr>
        <p:txBody>
          <a:bodyPr>
            <a:normAutofit/>
          </a:bodyPr>
          <a:lstStyle/>
          <a:p>
            <a:pPr algn="l"/>
            <a:r>
              <a:rPr lang="en-US" sz="17700" b="1" dirty="0">
                <a:solidFill>
                  <a:srgbClr val="09101B"/>
                </a:solidFill>
                <a:latin typeface="Arial"/>
                <a:cs typeface="Arial"/>
              </a:rPr>
              <a:t>Your stress reaction type</a:t>
            </a:r>
          </a:p>
        </p:txBody>
      </p:sp>
      <p:sp>
        <p:nvSpPr>
          <p:cNvPr id="5" name="Rectangle 4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>
            <a:solidFill>
              <a:srgbClr val="ECBA2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071" tIns="40535" rIns="81071" bIns="40535" rtlCol="0" anchor="ctr"/>
          <a:lstStyle/>
          <a:p>
            <a:pPr algn="ctr"/>
            <a:endParaRPr lang="en-US">
              <a:solidFill>
                <a:srgbClr val="E63A4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</p:spPr>
        <p:txBody>
          <a:bodyPr wrap="square" lIns="81071" tIns="40535" rIns="81071" bIns="40535" rtlCol="0">
            <a:spAutoFit/>
          </a:bodyPr>
          <a:lstStyle/>
          <a:p>
            <a:r>
              <a:rPr lang="en-US" spc="532" dirty="0">
                <a:solidFill>
                  <a:srgbClr val="475043"/>
                </a:solidFill>
                <a:latin typeface="Arial"/>
                <a:cs typeface="Arial"/>
              </a:rPr>
              <a:t>ARE WE RESTING &amp; RECOVERING?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CE0E6CC6-726C-5548-8679-3C82F06DC9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69404" y="11003921"/>
            <a:ext cx="39643828" cy="2536233"/>
          </a:xfrm>
          <a:prstGeom prst="roundRect">
            <a:avLst/>
          </a:prstGeom>
          <a:solidFill>
            <a:srgbClr val="ECBA2B"/>
          </a:solidFill>
        </p:spPr>
        <p:txBody>
          <a:bodyPr bIns="504000" anchor="ctr">
            <a:noAutofit/>
          </a:bodyPr>
          <a:lstStyle/>
          <a:p>
            <a:pPr marL="0" indent="0" algn="ctr">
              <a:lnSpc>
                <a:spcPct val="130000"/>
              </a:lnSpc>
              <a:buClr>
                <a:srgbClr val="CC6E16"/>
              </a:buClr>
              <a:buNone/>
            </a:pPr>
            <a:r>
              <a:rPr lang="en-US" sz="11000" dirty="0">
                <a:solidFill>
                  <a:srgbClr val="F7FDF7"/>
                </a:solidFill>
                <a:latin typeface="Arial"/>
                <a:cs typeface="Arial"/>
              </a:rPr>
              <a:t>STRESSOR EVENT/S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EA182C2-F320-0544-B9D4-8F0AE2A706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</p:spPr>
        <p:txBody>
          <a:bodyPr/>
          <a:lstStyle/>
          <a:p>
            <a:fld id="{7CA9BF71-2ECD-7E4E-A1A8-85694276B60E}" type="slidenum">
              <a:rPr lang="en-US" smtClean="0"/>
              <a:t>37</a:t>
            </a:fld>
            <a:endParaRPr lang="en-US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C6681C87-C165-E5C3-8951-7A9FDE160598}"/>
              </a:ext>
            </a:extLst>
          </p:cNvPr>
          <p:cNvSpPr txBox="1">
            <a:spLocks/>
          </p:cNvSpPr>
          <p:nvPr/>
        </p:nvSpPr>
        <p:spPr>
          <a:xfrm>
            <a:off x="4695038" y="13931371"/>
            <a:ext cx="39643828" cy="2536233"/>
          </a:xfrm>
          <a:prstGeom prst="roundRect">
            <a:avLst/>
          </a:prstGeom>
          <a:solidFill>
            <a:srgbClr val="A5B99B"/>
          </a:solidFill>
        </p:spPr>
        <p:txBody>
          <a:bodyPr vert="horz" lIns="456404" tIns="228203" rIns="456404" bIns="504000" rtlCol="0" anchor="ctr">
            <a:noAutofit/>
          </a:bodyPr>
          <a:lstStyle>
            <a:lvl1pPr marL="1711516" indent="-1711516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15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708285" indent="-1426264" algn="l" defTabSz="2282022" rtl="0" eaLnBrk="1" latinLnBrk="0" hangingPunct="1">
              <a:spcBef>
                <a:spcPct val="20000"/>
              </a:spcBef>
              <a:buFont typeface="Arial"/>
              <a:buChar char="–"/>
              <a:defRPr sz="1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705056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1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987076" indent="-1141012" algn="l" defTabSz="2282022" rtl="0" eaLnBrk="1" latinLnBrk="0" hangingPunct="1">
              <a:spcBef>
                <a:spcPct val="20000"/>
              </a:spcBef>
              <a:buFont typeface="Arial"/>
              <a:buChar char="–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269098" indent="-1141012" algn="l" defTabSz="2282022" rtl="0" eaLnBrk="1" latinLnBrk="0" hangingPunct="1">
              <a:spcBef>
                <a:spcPct val="20000"/>
              </a:spcBef>
              <a:buFont typeface="Arial"/>
              <a:buChar char="»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551120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33142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115163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397185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30000"/>
              </a:lnSpc>
              <a:buClr>
                <a:srgbClr val="CC6E16"/>
              </a:buClr>
              <a:buNone/>
            </a:pPr>
            <a:r>
              <a:rPr lang="en-US" sz="11000" dirty="0">
                <a:solidFill>
                  <a:srgbClr val="F7FDF7"/>
                </a:solidFill>
                <a:latin typeface="Arial"/>
                <a:cs typeface="Arial"/>
              </a:rPr>
              <a:t>FOUR MAIN STRESS REACTION TYPES 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22F065FB-09CA-6394-BF30-B0C571A788E1}"/>
              </a:ext>
            </a:extLst>
          </p:cNvPr>
          <p:cNvGrpSpPr/>
          <p:nvPr/>
        </p:nvGrpSpPr>
        <p:grpSpPr>
          <a:xfrm>
            <a:off x="4695038" y="16893990"/>
            <a:ext cx="9675103" cy="8702088"/>
            <a:chOff x="4695038" y="16893990"/>
            <a:chExt cx="9675103" cy="8702088"/>
          </a:xfrm>
        </p:grpSpPr>
        <p:sp>
          <p:nvSpPr>
            <p:cNvPr id="11" name="Rounded Rectangle 7">
              <a:extLst>
                <a:ext uri="{FF2B5EF4-FFF2-40B4-BE49-F238E27FC236}">
                  <a16:creationId xmlns:a16="http://schemas.microsoft.com/office/drawing/2014/main" id="{D662B162-BA8D-5FB5-4BFD-50A524FC8179}"/>
                </a:ext>
              </a:extLst>
            </p:cNvPr>
            <p:cNvSpPr/>
            <p:nvPr/>
          </p:nvSpPr>
          <p:spPr>
            <a:xfrm>
              <a:off x="4695038" y="16893990"/>
              <a:ext cx="9675103" cy="5824838"/>
            </a:xfrm>
            <a:prstGeom prst="roundRect">
              <a:avLst>
                <a:gd name="adj" fmla="val 8397"/>
              </a:avLst>
            </a:prstGeom>
            <a:solidFill>
              <a:srgbClr val="475043"/>
            </a:solidFill>
            <a:ln w="69850" cap="sq">
              <a:solidFill>
                <a:srgbClr val="475043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51000" tIns="351000" rIns="351000" bIns="351000" rtlCol="0" anchor="ctr"/>
            <a:lstStyle/>
            <a:p>
              <a:pPr>
                <a:lnSpc>
                  <a:spcPct val="150000"/>
                </a:lnSpc>
              </a:pPr>
              <a:endParaRPr lang="en-JM" sz="12000" dirty="0">
                <a:solidFill>
                  <a:schemeClr val="bg1"/>
                </a:solidFill>
                <a:latin typeface="Roboto Light"/>
                <a:ea typeface="Roboto Light"/>
                <a:cs typeface="Roboto Light"/>
              </a:endParaRPr>
            </a:p>
          </p:txBody>
        </p:sp>
        <p:sp>
          <p:nvSpPr>
            <p:cNvPr id="12" name="Rounded Rectangle 7">
              <a:extLst>
                <a:ext uri="{FF2B5EF4-FFF2-40B4-BE49-F238E27FC236}">
                  <a16:creationId xmlns:a16="http://schemas.microsoft.com/office/drawing/2014/main" id="{ADA2C376-DA24-4D6A-C996-A000A27F7CA1}"/>
                </a:ext>
              </a:extLst>
            </p:cNvPr>
            <p:cNvSpPr/>
            <p:nvPr/>
          </p:nvSpPr>
          <p:spPr>
            <a:xfrm>
              <a:off x="4695038" y="19771239"/>
              <a:ext cx="9675103" cy="5824839"/>
            </a:xfrm>
            <a:prstGeom prst="roundRect">
              <a:avLst>
                <a:gd name="adj" fmla="val 8397"/>
              </a:avLst>
            </a:prstGeom>
            <a:solidFill>
              <a:srgbClr val="F7FDF7"/>
            </a:solidFill>
            <a:ln w="69850" cap="sq">
              <a:solidFill>
                <a:srgbClr val="475043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51000" tIns="351000" rIns="351000" bIns="351000" rtlCol="0" anchor="ctr"/>
            <a:lstStyle/>
            <a:p>
              <a:pPr>
                <a:lnSpc>
                  <a:spcPct val="150000"/>
                </a:lnSpc>
              </a:pPr>
              <a:endParaRPr lang="en-JM" sz="12000" dirty="0">
                <a:solidFill>
                  <a:schemeClr val="bg1"/>
                </a:solidFill>
                <a:latin typeface="Roboto Light"/>
                <a:ea typeface="Roboto Light"/>
                <a:cs typeface="Roboto Ligh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33CD64C-67FA-A8D5-426B-12464742EC52}"/>
                </a:ext>
              </a:extLst>
            </p:cNvPr>
            <p:cNvSpPr txBox="1"/>
            <p:nvPr/>
          </p:nvSpPr>
          <p:spPr>
            <a:xfrm>
              <a:off x="4695038" y="20922687"/>
              <a:ext cx="9675103" cy="34163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4800"/>
                </a:spcAft>
                <a:buClr>
                  <a:srgbClr val="ECBA2B"/>
                </a:buClr>
                <a:buSzPct val="80000"/>
              </a:pPr>
              <a:r>
                <a:rPr lang="en-US" sz="7200" dirty="0">
                  <a:solidFill>
                    <a:srgbClr val="475043"/>
                  </a:solidFill>
                  <a:latin typeface="Arial" panose="020B0604020202020204" pitchFamily="34" charset="0"/>
                  <a:ea typeface="Roboto Light"/>
                  <a:cs typeface="Arial" panose="020B0604020202020204" pitchFamily="34" charset="0"/>
                </a:rPr>
                <a:t>CONFRONTING </a:t>
              </a:r>
              <a:br>
                <a:rPr lang="en-US" sz="7200" dirty="0">
                  <a:solidFill>
                    <a:srgbClr val="475043"/>
                  </a:solidFill>
                  <a:latin typeface="Arial" panose="020B0604020202020204" pitchFamily="34" charset="0"/>
                  <a:ea typeface="Roboto Light"/>
                  <a:cs typeface="Arial" panose="020B0604020202020204" pitchFamily="34" charset="0"/>
                </a:rPr>
              </a:br>
              <a:r>
                <a:rPr lang="en-US" sz="7200" dirty="0">
                  <a:solidFill>
                    <a:srgbClr val="475043"/>
                  </a:solidFill>
                  <a:latin typeface="Arial" panose="020B0604020202020204" pitchFamily="34" charset="0"/>
                  <a:ea typeface="Roboto Light"/>
                  <a:cs typeface="Arial" panose="020B0604020202020204" pitchFamily="34" charset="0"/>
                </a:rPr>
                <a:t>THE THREAT AGGRESSIVELY</a:t>
              </a:r>
            </a:p>
          </p:txBody>
        </p:sp>
        <p:sp>
          <p:nvSpPr>
            <p:cNvPr id="14" name="Title 1">
              <a:extLst>
                <a:ext uri="{FF2B5EF4-FFF2-40B4-BE49-F238E27FC236}">
                  <a16:creationId xmlns:a16="http://schemas.microsoft.com/office/drawing/2014/main" id="{885057F7-5195-FBC5-B64F-127A09A11949}"/>
                </a:ext>
              </a:extLst>
            </p:cNvPr>
            <p:cNvSpPr txBox="1">
              <a:spLocks/>
            </p:cNvSpPr>
            <p:nvPr/>
          </p:nvSpPr>
          <p:spPr>
            <a:xfrm>
              <a:off x="4695039" y="17168587"/>
              <a:ext cx="9675102" cy="2625580"/>
            </a:xfrm>
            <a:prstGeom prst="rect">
              <a:avLst/>
            </a:prstGeom>
          </p:spPr>
          <p:txBody>
            <a:bodyPr vert="horz" lIns="456404" tIns="228203" rIns="456404" bIns="228203" rtlCol="0" anchor="ctr">
              <a:normAutofit/>
            </a:bodyPr>
            <a:lstStyle>
              <a:lvl1pPr algn="ctr" defTabSz="2282022" rtl="0" eaLnBrk="1" latinLnBrk="0" hangingPunct="1">
                <a:spcBef>
                  <a:spcPct val="0"/>
                </a:spcBef>
                <a:buNone/>
                <a:defRPr sz="219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10000" dirty="0">
                  <a:solidFill>
                    <a:srgbClr val="F7FDF7"/>
                  </a:solidFill>
                  <a:latin typeface="Arial"/>
                  <a:cs typeface="Arial"/>
                </a:rPr>
                <a:t>FIGHT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227D2C9E-16F7-7BC8-1EDE-A76FFDCC1A96}"/>
              </a:ext>
            </a:extLst>
          </p:cNvPr>
          <p:cNvGrpSpPr/>
          <p:nvPr/>
        </p:nvGrpSpPr>
        <p:grpSpPr>
          <a:xfrm>
            <a:off x="24674187" y="16893990"/>
            <a:ext cx="9675104" cy="8702088"/>
            <a:chOff x="24674187" y="16893990"/>
            <a:chExt cx="9675104" cy="8702088"/>
          </a:xfrm>
        </p:grpSpPr>
        <p:sp>
          <p:nvSpPr>
            <p:cNvPr id="33" name="Rounded Rectangle 7">
              <a:extLst>
                <a:ext uri="{FF2B5EF4-FFF2-40B4-BE49-F238E27FC236}">
                  <a16:creationId xmlns:a16="http://schemas.microsoft.com/office/drawing/2014/main" id="{C1534F34-B3D5-F66A-458A-D7C4943ADC1D}"/>
                </a:ext>
              </a:extLst>
            </p:cNvPr>
            <p:cNvSpPr/>
            <p:nvPr/>
          </p:nvSpPr>
          <p:spPr>
            <a:xfrm>
              <a:off x="24674187" y="16893990"/>
              <a:ext cx="9675103" cy="5824838"/>
            </a:xfrm>
            <a:prstGeom prst="roundRect">
              <a:avLst>
                <a:gd name="adj" fmla="val 8397"/>
              </a:avLst>
            </a:prstGeom>
            <a:solidFill>
              <a:srgbClr val="475043"/>
            </a:solidFill>
            <a:ln w="69850" cap="sq">
              <a:solidFill>
                <a:srgbClr val="475043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51000" tIns="351000" rIns="351000" bIns="351000" rtlCol="0" anchor="ctr"/>
            <a:lstStyle/>
            <a:p>
              <a:pPr>
                <a:lnSpc>
                  <a:spcPct val="150000"/>
                </a:lnSpc>
              </a:pPr>
              <a:endParaRPr lang="en-JM" sz="12000" dirty="0">
                <a:solidFill>
                  <a:schemeClr val="bg1"/>
                </a:solidFill>
                <a:latin typeface="Roboto Light"/>
                <a:ea typeface="Roboto Light"/>
                <a:cs typeface="Roboto Light"/>
              </a:endParaRPr>
            </a:p>
          </p:txBody>
        </p:sp>
        <p:sp>
          <p:nvSpPr>
            <p:cNvPr id="25" name="Rounded Rectangle 7">
              <a:extLst>
                <a:ext uri="{FF2B5EF4-FFF2-40B4-BE49-F238E27FC236}">
                  <a16:creationId xmlns:a16="http://schemas.microsoft.com/office/drawing/2014/main" id="{2254CC9A-4B47-B9EC-71B8-A84B44BC2C5E}"/>
                </a:ext>
              </a:extLst>
            </p:cNvPr>
            <p:cNvSpPr/>
            <p:nvPr/>
          </p:nvSpPr>
          <p:spPr>
            <a:xfrm>
              <a:off x="24674188" y="19771239"/>
              <a:ext cx="9675103" cy="5824839"/>
            </a:xfrm>
            <a:prstGeom prst="roundRect">
              <a:avLst>
                <a:gd name="adj" fmla="val 8397"/>
              </a:avLst>
            </a:prstGeom>
            <a:solidFill>
              <a:srgbClr val="F7FDF7"/>
            </a:solidFill>
            <a:ln w="69850" cap="sq">
              <a:solidFill>
                <a:srgbClr val="475043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51000" tIns="351000" rIns="351000" bIns="351000" rtlCol="0" anchor="ctr"/>
            <a:lstStyle/>
            <a:p>
              <a:pPr>
                <a:lnSpc>
                  <a:spcPct val="150000"/>
                </a:lnSpc>
              </a:pPr>
              <a:endParaRPr lang="en-JM" sz="12000" dirty="0">
                <a:solidFill>
                  <a:schemeClr val="bg1"/>
                </a:solidFill>
                <a:latin typeface="Roboto Light"/>
                <a:ea typeface="Roboto Light"/>
                <a:cs typeface="Roboto Light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BAA17127-FCCC-472D-EA3B-8DD0E3B06818}"/>
                </a:ext>
              </a:extLst>
            </p:cNvPr>
            <p:cNvSpPr txBox="1"/>
            <p:nvPr/>
          </p:nvSpPr>
          <p:spPr>
            <a:xfrm>
              <a:off x="24674187" y="20922687"/>
              <a:ext cx="9675103" cy="34163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4800"/>
                </a:spcAft>
                <a:buClr>
                  <a:srgbClr val="ECBA2B"/>
                </a:buClr>
                <a:buSzPct val="80000"/>
              </a:pPr>
              <a:r>
                <a:rPr lang="en-US" sz="7200" dirty="0">
                  <a:solidFill>
                    <a:srgbClr val="475043"/>
                  </a:solidFill>
                  <a:latin typeface="Arial" panose="020B0604020202020204" pitchFamily="34" charset="0"/>
                  <a:ea typeface="Roboto Light"/>
                  <a:cs typeface="Arial" panose="020B0604020202020204" pitchFamily="34" charset="0"/>
                </a:rPr>
                <a:t>BECOMING IMMOBILE OR </a:t>
              </a:r>
              <a:br>
                <a:rPr lang="en-US" sz="7200" dirty="0">
                  <a:solidFill>
                    <a:srgbClr val="475043"/>
                  </a:solidFill>
                  <a:latin typeface="Arial" panose="020B0604020202020204" pitchFamily="34" charset="0"/>
                  <a:ea typeface="Roboto Light"/>
                  <a:cs typeface="Arial" panose="020B0604020202020204" pitchFamily="34" charset="0"/>
                </a:rPr>
              </a:br>
              <a:r>
                <a:rPr lang="en-US" sz="7200" dirty="0">
                  <a:solidFill>
                    <a:srgbClr val="475043"/>
                  </a:solidFill>
                  <a:latin typeface="Arial" panose="020B0604020202020204" pitchFamily="34" charset="0"/>
                  <a:ea typeface="Roboto Light"/>
                  <a:cs typeface="Arial" panose="020B0604020202020204" pitchFamily="34" charset="0"/>
                </a:rPr>
                <a:t>NUMB TO REACT</a:t>
              </a:r>
            </a:p>
          </p:txBody>
        </p:sp>
        <p:sp>
          <p:nvSpPr>
            <p:cNvPr id="35" name="Title 1">
              <a:extLst>
                <a:ext uri="{FF2B5EF4-FFF2-40B4-BE49-F238E27FC236}">
                  <a16:creationId xmlns:a16="http://schemas.microsoft.com/office/drawing/2014/main" id="{7DC0D8F4-64B4-DC6A-768F-401DD9B33ED7}"/>
                </a:ext>
              </a:extLst>
            </p:cNvPr>
            <p:cNvSpPr txBox="1">
              <a:spLocks/>
            </p:cNvSpPr>
            <p:nvPr/>
          </p:nvSpPr>
          <p:spPr>
            <a:xfrm>
              <a:off x="24674188" y="17168587"/>
              <a:ext cx="9675102" cy="2625580"/>
            </a:xfrm>
            <a:prstGeom prst="rect">
              <a:avLst/>
            </a:prstGeom>
          </p:spPr>
          <p:txBody>
            <a:bodyPr vert="horz" lIns="456404" tIns="228203" rIns="456404" bIns="228203" rtlCol="0" anchor="ctr">
              <a:normAutofit/>
            </a:bodyPr>
            <a:lstStyle>
              <a:lvl1pPr algn="ctr" defTabSz="2282022" rtl="0" eaLnBrk="1" latinLnBrk="0" hangingPunct="1">
                <a:spcBef>
                  <a:spcPct val="0"/>
                </a:spcBef>
                <a:buNone/>
                <a:defRPr sz="219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10000" dirty="0">
                  <a:solidFill>
                    <a:srgbClr val="F7FDF7"/>
                  </a:solidFill>
                  <a:latin typeface="Arial"/>
                  <a:cs typeface="Arial"/>
                </a:rPr>
                <a:t>FREEZE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D01FA1D-DE55-A005-82D0-A08D4CB884B6}"/>
              </a:ext>
            </a:extLst>
          </p:cNvPr>
          <p:cNvGrpSpPr/>
          <p:nvPr/>
        </p:nvGrpSpPr>
        <p:grpSpPr>
          <a:xfrm>
            <a:off x="34663762" y="16893990"/>
            <a:ext cx="9675104" cy="8702088"/>
            <a:chOff x="34663762" y="16893990"/>
            <a:chExt cx="9675104" cy="8702088"/>
          </a:xfrm>
        </p:grpSpPr>
        <p:sp>
          <p:nvSpPr>
            <p:cNvPr id="36" name="Rounded Rectangle 7">
              <a:extLst>
                <a:ext uri="{FF2B5EF4-FFF2-40B4-BE49-F238E27FC236}">
                  <a16:creationId xmlns:a16="http://schemas.microsoft.com/office/drawing/2014/main" id="{48A94BE6-A185-5ABC-44A5-025C14B22FBB}"/>
                </a:ext>
              </a:extLst>
            </p:cNvPr>
            <p:cNvSpPr/>
            <p:nvPr/>
          </p:nvSpPr>
          <p:spPr>
            <a:xfrm>
              <a:off x="34663763" y="16893990"/>
              <a:ext cx="9675103" cy="5824838"/>
            </a:xfrm>
            <a:prstGeom prst="roundRect">
              <a:avLst>
                <a:gd name="adj" fmla="val 8397"/>
              </a:avLst>
            </a:prstGeom>
            <a:solidFill>
              <a:srgbClr val="475043"/>
            </a:solidFill>
            <a:ln w="69850" cap="sq">
              <a:solidFill>
                <a:srgbClr val="475043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51000" tIns="351000" rIns="351000" bIns="351000" rtlCol="0" anchor="ctr"/>
            <a:lstStyle/>
            <a:p>
              <a:pPr>
                <a:lnSpc>
                  <a:spcPct val="150000"/>
                </a:lnSpc>
              </a:pPr>
              <a:endParaRPr lang="en-JM" sz="12000" dirty="0">
                <a:solidFill>
                  <a:schemeClr val="bg1"/>
                </a:solidFill>
                <a:latin typeface="Roboto Light"/>
                <a:ea typeface="Roboto Light"/>
                <a:cs typeface="Roboto Light"/>
              </a:endParaRPr>
            </a:p>
          </p:txBody>
        </p:sp>
        <p:sp>
          <p:nvSpPr>
            <p:cNvPr id="26" name="Rounded Rectangle 7">
              <a:extLst>
                <a:ext uri="{FF2B5EF4-FFF2-40B4-BE49-F238E27FC236}">
                  <a16:creationId xmlns:a16="http://schemas.microsoft.com/office/drawing/2014/main" id="{844309AF-0F72-7B70-BDC5-943954223CDA}"/>
                </a:ext>
              </a:extLst>
            </p:cNvPr>
            <p:cNvSpPr/>
            <p:nvPr/>
          </p:nvSpPr>
          <p:spPr>
            <a:xfrm>
              <a:off x="34663762" y="19771239"/>
              <a:ext cx="9675103" cy="5824839"/>
            </a:xfrm>
            <a:prstGeom prst="roundRect">
              <a:avLst>
                <a:gd name="adj" fmla="val 8397"/>
              </a:avLst>
            </a:prstGeom>
            <a:solidFill>
              <a:srgbClr val="F7FDF7"/>
            </a:solidFill>
            <a:ln w="69850" cap="sq">
              <a:solidFill>
                <a:srgbClr val="475043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51000" tIns="351000" rIns="351000" bIns="351000" rtlCol="0" anchor="ctr"/>
            <a:lstStyle/>
            <a:p>
              <a:pPr>
                <a:lnSpc>
                  <a:spcPct val="150000"/>
                </a:lnSpc>
              </a:pPr>
              <a:endParaRPr lang="en-JM" sz="12000" dirty="0">
                <a:solidFill>
                  <a:schemeClr val="bg1"/>
                </a:solidFill>
                <a:latin typeface="Roboto Light"/>
                <a:ea typeface="Roboto Light"/>
                <a:cs typeface="Roboto Light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52B71053-576E-B99C-2702-32C71154B5FD}"/>
                </a:ext>
              </a:extLst>
            </p:cNvPr>
            <p:cNvSpPr txBox="1"/>
            <p:nvPr/>
          </p:nvSpPr>
          <p:spPr>
            <a:xfrm>
              <a:off x="34663763" y="20922687"/>
              <a:ext cx="9675103" cy="34163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4800"/>
                </a:spcAft>
                <a:buClr>
                  <a:srgbClr val="ECBA2B"/>
                </a:buClr>
                <a:buSzPct val="80000"/>
              </a:pPr>
              <a:r>
                <a:rPr lang="en-US" sz="7200" dirty="0">
                  <a:solidFill>
                    <a:srgbClr val="475043"/>
                  </a:solidFill>
                  <a:latin typeface="Arial" panose="020B0604020202020204" pitchFamily="34" charset="0"/>
                  <a:ea typeface="Roboto Light"/>
                  <a:cs typeface="Arial" panose="020B0604020202020204" pitchFamily="34" charset="0"/>
                </a:rPr>
                <a:t>APPEASING THE THREAT TO AVOID CONFLICT</a:t>
              </a:r>
            </a:p>
          </p:txBody>
        </p:sp>
        <p:sp>
          <p:nvSpPr>
            <p:cNvPr id="38" name="Title 1">
              <a:extLst>
                <a:ext uri="{FF2B5EF4-FFF2-40B4-BE49-F238E27FC236}">
                  <a16:creationId xmlns:a16="http://schemas.microsoft.com/office/drawing/2014/main" id="{1C23A8BB-7EC1-8C25-4F1F-0854734DFD1F}"/>
                </a:ext>
              </a:extLst>
            </p:cNvPr>
            <p:cNvSpPr txBox="1">
              <a:spLocks/>
            </p:cNvSpPr>
            <p:nvPr/>
          </p:nvSpPr>
          <p:spPr>
            <a:xfrm>
              <a:off x="34663764" y="17168587"/>
              <a:ext cx="9675102" cy="2625580"/>
            </a:xfrm>
            <a:prstGeom prst="rect">
              <a:avLst/>
            </a:prstGeom>
          </p:spPr>
          <p:txBody>
            <a:bodyPr vert="horz" lIns="456404" tIns="228203" rIns="456404" bIns="228203" rtlCol="0" anchor="ctr">
              <a:normAutofit/>
            </a:bodyPr>
            <a:lstStyle>
              <a:lvl1pPr algn="ctr" defTabSz="2282022" rtl="0" eaLnBrk="1" latinLnBrk="0" hangingPunct="1">
                <a:spcBef>
                  <a:spcPct val="0"/>
                </a:spcBef>
                <a:buNone/>
                <a:defRPr sz="219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10000" dirty="0">
                  <a:solidFill>
                    <a:srgbClr val="F7FDF7"/>
                  </a:solidFill>
                  <a:latin typeface="Arial"/>
                  <a:cs typeface="Arial"/>
                </a:rPr>
                <a:t>FAWN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87469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  <p:bldP spid="4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750" y="4208411"/>
            <a:ext cx="46011465" cy="3963820"/>
          </a:xfrm>
        </p:spPr>
        <p:txBody>
          <a:bodyPr>
            <a:normAutofit/>
          </a:bodyPr>
          <a:lstStyle/>
          <a:p>
            <a:pPr algn="l"/>
            <a:r>
              <a:rPr lang="en-US" sz="17700" b="1" dirty="0">
                <a:solidFill>
                  <a:srgbClr val="09101B"/>
                </a:solidFill>
                <a:latin typeface="Arial"/>
                <a:cs typeface="Arial"/>
              </a:rPr>
              <a:t>Quote</a:t>
            </a:r>
          </a:p>
        </p:txBody>
      </p:sp>
      <p:sp>
        <p:nvSpPr>
          <p:cNvPr id="5" name="Rectangle 4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>
            <a:solidFill>
              <a:srgbClr val="ECBA2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071" tIns="40535" rIns="81071" bIns="40535" rtlCol="0" anchor="ctr"/>
          <a:lstStyle/>
          <a:p>
            <a:pPr algn="ctr"/>
            <a:endParaRPr lang="en-US">
              <a:solidFill>
                <a:srgbClr val="E63A4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</p:spPr>
        <p:txBody>
          <a:bodyPr wrap="square" lIns="81071" tIns="40535" rIns="81071" bIns="40535" rtlCol="0">
            <a:spAutoFit/>
          </a:bodyPr>
          <a:lstStyle/>
          <a:p>
            <a:r>
              <a:rPr lang="en-US" spc="532" dirty="0">
                <a:solidFill>
                  <a:srgbClr val="475043"/>
                </a:solidFill>
                <a:latin typeface="Arial"/>
                <a:cs typeface="Arial"/>
              </a:rPr>
              <a:t>ARE WE RESTING &amp; RECOVERING?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A76716B3-D832-7449-ABBB-05BEE86FA62E}"/>
              </a:ext>
            </a:extLst>
          </p:cNvPr>
          <p:cNvSpPr/>
          <p:nvPr/>
        </p:nvSpPr>
        <p:spPr>
          <a:xfrm>
            <a:off x="6219091" y="11807916"/>
            <a:ext cx="38211343" cy="13359912"/>
          </a:xfrm>
          <a:prstGeom prst="roundRect">
            <a:avLst>
              <a:gd name="adj" fmla="val 8397"/>
            </a:avLst>
          </a:prstGeom>
          <a:solidFill>
            <a:srgbClr val="475043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1000" tIns="351000" rIns="351000" bIns="351000" rtlCol="0" anchor="ctr"/>
          <a:lstStyle/>
          <a:p>
            <a:pPr>
              <a:lnSpc>
                <a:spcPct val="150000"/>
              </a:lnSpc>
            </a:pPr>
            <a:endParaRPr lang="en-JM" sz="12000" dirty="0">
              <a:solidFill>
                <a:schemeClr val="bg1"/>
              </a:solidFill>
              <a:latin typeface="Roboto Light"/>
              <a:ea typeface="Roboto Light"/>
              <a:cs typeface="Roboto Light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735AAE8-3F8E-444D-9734-511A2EF588B2}"/>
              </a:ext>
            </a:extLst>
          </p:cNvPr>
          <p:cNvSpPr/>
          <p:nvPr/>
        </p:nvSpPr>
        <p:spPr>
          <a:xfrm>
            <a:off x="4620497" y="10124341"/>
            <a:ext cx="4318714" cy="4325207"/>
          </a:xfrm>
          <a:prstGeom prst="ellipse">
            <a:avLst/>
          </a:prstGeom>
          <a:solidFill>
            <a:srgbClr val="ECBA2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" tIns="3429" rIns="6858" bIns="3429"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912730-D786-BA48-AE96-A96D39C95D85}"/>
              </a:ext>
            </a:extLst>
          </p:cNvPr>
          <p:cNvSpPr txBox="1"/>
          <p:nvPr/>
        </p:nvSpPr>
        <p:spPr>
          <a:xfrm>
            <a:off x="10537806" y="13491225"/>
            <a:ext cx="31445082" cy="64378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000"/>
              </a:lnSpc>
            </a:pPr>
            <a:r>
              <a:rPr lang="en-US" sz="120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“If you’ve dealt with the stressors but haven’t dealt with the stress itself, your brain won’t let you rest.”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8C081E0-815F-7740-BE93-5CBE2570B3FE}"/>
              </a:ext>
            </a:extLst>
          </p:cNvPr>
          <p:cNvSpPr txBox="1"/>
          <p:nvPr/>
        </p:nvSpPr>
        <p:spPr>
          <a:xfrm>
            <a:off x="5924785" y="10342307"/>
            <a:ext cx="2775516" cy="6931114"/>
          </a:xfrm>
          <a:prstGeom prst="rect">
            <a:avLst/>
          </a:prstGeom>
          <a:noFill/>
        </p:spPr>
        <p:txBody>
          <a:bodyPr wrap="square" lIns="6080" tIns="3041" rIns="6080" bIns="3041" rtlCol="0">
            <a:spAutoFit/>
          </a:bodyPr>
          <a:lstStyle/>
          <a:p>
            <a:r>
              <a:rPr lang="en-US" sz="45000" dirty="0">
                <a:solidFill>
                  <a:srgbClr val="FFFCF5"/>
                </a:solidFill>
                <a:latin typeface="Arial" panose="020B0604020202020204" pitchFamily="34" charset="0"/>
                <a:ea typeface="Roboto Slab" pitchFamily="2" charset="0"/>
                <a:cs typeface="Arial" panose="020B0604020202020204" pitchFamily="34" charset="0"/>
              </a:rPr>
              <a:t>”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7FF6201-F0BE-EA4B-8E59-DC0722DC4319}"/>
              </a:ext>
            </a:extLst>
          </p:cNvPr>
          <p:cNvSpPr/>
          <p:nvPr/>
        </p:nvSpPr>
        <p:spPr>
          <a:xfrm>
            <a:off x="27370879" y="21645857"/>
            <a:ext cx="14210365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JM" sz="96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– Emily &amp; Amelia </a:t>
            </a:r>
            <a:r>
              <a:rPr lang="en-JM" sz="9600" dirty="0" err="1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Nagoski</a:t>
            </a:r>
            <a:endParaRPr lang="en-JM" sz="9600" dirty="0">
              <a:solidFill>
                <a:srgbClr val="FFFCF5"/>
              </a:solidFill>
              <a:latin typeface="Arial" panose="020B0604020202020204" pitchFamily="34" charset="0"/>
              <a:ea typeface="Roboto Light"/>
              <a:cs typeface="Arial" panose="020B0604020202020204" pitchFamily="34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C79AA0F-8A3C-D843-B9A0-E78546FDB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</p:spPr>
        <p:txBody>
          <a:bodyPr/>
          <a:lstStyle/>
          <a:p>
            <a:fld id="{7CA9BF71-2ECD-7E4E-A1A8-85694276B60E}" type="slidenum">
              <a:rPr lang="en-US" smtClean="0"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551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750" y="4208411"/>
            <a:ext cx="46011465" cy="3963820"/>
          </a:xfrm>
        </p:spPr>
        <p:txBody>
          <a:bodyPr>
            <a:normAutofit/>
          </a:bodyPr>
          <a:lstStyle/>
          <a:p>
            <a:pPr algn="l"/>
            <a:r>
              <a:rPr lang="en-US" sz="17700" b="1" dirty="0">
                <a:solidFill>
                  <a:srgbClr val="09101B"/>
                </a:solidFill>
                <a:latin typeface="Arial"/>
                <a:cs typeface="Arial"/>
              </a:rPr>
              <a:t>Rest &amp; Recovery Wheel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92065" y="11103724"/>
            <a:ext cx="17416243" cy="9868862"/>
          </a:xfrm>
        </p:spPr>
        <p:txBody>
          <a:bodyPr>
            <a:noAutofit/>
          </a:bodyPr>
          <a:lstStyle/>
          <a:p>
            <a:pPr>
              <a:lnSpc>
                <a:spcPct val="130000"/>
              </a:lnSpc>
              <a:buClr>
                <a:srgbClr val="475043"/>
              </a:buClr>
              <a:buFont typeface="Wingdings" panose="05000000000000000000" pitchFamily="2" charset="2"/>
              <a:buChar char="§"/>
            </a:pPr>
            <a:r>
              <a:rPr lang="en-US" sz="10000" dirty="0">
                <a:solidFill>
                  <a:srgbClr val="09101B"/>
                </a:solidFill>
                <a:latin typeface="Arial"/>
                <a:cs typeface="Arial"/>
              </a:rPr>
              <a:t>It can still be difficult to know where to start when trying to rest &amp; recover better.</a:t>
            </a:r>
          </a:p>
          <a:p>
            <a:pPr>
              <a:lnSpc>
                <a:spcPct val="130000"/>
              </a:lnSpc>
              <a:buClr>
                <a:srgbClr val="475043"/>
              </a:buClr>
              <a:buFont typeface="Wingdings" panose="05000000000000000000" pitchFamily="2" charset="2"/>
              <a:buChar char="§"/>
            </a:pPr>
            <a:r>
              <a:rPr lang="en-US" sz="10000" dirty="0">
                <a:solidFill>
                  <a:srgbClr val="09101B"/>
                </a:solidFill>
                <a:latin typeface="Arial"/>
                <a:cs typeface="Arial"/>
              </a:rPr>
              <a:t>The “Rest &amp; Recovery Wheel” has some top tips to get you started.</a:t>
            </a:r>
          </a:p>
        </p:txBody>
      </p:sp>
      <p:sp>
        <p:nvSpPr>
          <p:cNvPr id="5" name="Rectangle 4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>
            <a:solidFill>
              <a:srgbClr val="ECBA2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071" tIns="40535" rIns="81071" bIns="40535" rtlCol="0" anchor="ctr"/>
          <a:lstStyle/>
          <a:p>
            <a:pPr algn="ctr"/>
            <a:endParaRPr lang="en-US">
              <a:solidFill>
                <a:srgbClr val="E63A4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</p:spPr>
        <p:txBody>
          <a:bodyPr wrap="square" lIns="81071" tIns="40535" rIns="81071" bIns="40535" rtlCol="0">
            <a:spAutoFit/>
          </a:bodyPr>
          <a:lstStyle/>
          <a:p>
            <a:r>
              <a:rPr lang="en-US" spc="532" dirty="0">
                <a:solidFill>
                  <a:srgbClr val="475043"/>
                </a:solidFill>
                <a:latin typeface="Arial"/>
                <a:cs typeface="Arial"/>
              </a:rPr>
              <a:t>ARE WE RESTING &amp; RECOVERING?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45703E-FE5B-3C4E-A5C3-DAAC86C2C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</p:spPr>
        <p:txBody>
          <a:bodyPr/>
          <a:lstStyle/>
          <a:p>
            <a:fld id="{7CA9BF71-2ECD-7E4E-A1A8-85694276B60E}" type="slidenum">
              <a:rPr lang="en-US" smtClean="0"/>
              <a:t>39</a:t>
            </a:fld>
            <a:endParaRPr lang="en-US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241D465-CC57-9D9A-DA40-CAD31213A0ED}"/>
              </a:ext>
            </a:extLst>
          </p:cNvPr>
          <p:cNvGrpSpPr/>
          <p:nvPr/>
        </p:nvGrpSpPr>
        <p:grpSpPr>
          <a:xfrm>
            <a:off x="25084176" y="7789670"/>
            <a:ext cx="25657722" cy="18361556"/>
            <a:chOff x="25084176" y="7789670"/>
            <a:chExt cx="25657722" cy="18361556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04C1C1B-EDA2-F0E2-EE9C-201A8DA97DCB}"/>
                </a:ext>
              </a:extLst>
            </p:cNvPr>
            <p:cNvSpPr txBox="1"/>
            <p:nvPr/>
          </p:nvSpPr>
          <p:spPr>
            <a:xfrm>
              <a:off x="39108540" y="7789670"/>
              <a:ext cx="5477496" cy="175432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5400" dirty="0">
                  <a:solidFill>
                    <a:srgbClr val="09101B"/>
                  </a:solidFill>
                  <a:latin typeface="Arial"/>
                  <a:cs typeface="Arial"/>
                </a:rPr>
                <a:t>Release The Tension</a:t>
              </a:r>
              <a:endParaRPr lang="en-ZA" sz="5400" dirty="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C07472D-61B8-E99C-D7E7-E49D2DD9ACB2}"/>
                </a:ext>
              </a:extLst>
            </p:cNvPr>
            <p:cNvSpPr txBox="1"/>
            <p:nvPr/>
          </p:nvSpPr>
          <p:spPr>
            <a:xfrm>
              <a:off x="45582566" y="13319018"/>
              <a:ext cx="5159332" cy="9233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5400" dirty="0">
                  <a:solidFill>
                    <a:srgbClr val="09101B"/>
                  </a:solidFill>
                  <a:latin typeface="Arial"/>
                  <a:cs typeface="Arial"/>
                </a:rPr>
                <a:t>Box Breath</a:t>
              </a:r>
              <a:endParaRPr lang="en-ZA" sz="5400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69A1D5A-B6FC-FC49-C043-4701F0107ED1}"/>
                </a:ext>
              </a:extLst>
            </p:cNvPr>
            <p:cNvSpPr txBox="1"/>
            <p:nvPr/>
          </p:nvSpPr>
          <p:spPr>
            <a:xfrm>
              <a:off x="45428954" y="19973454"/>
              <a:ext cx="4272429" cy="9233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5400" dirty="0">
                  <a:solidFill>
                    <a:srgbClr val="09101B"/>
                  </a:solidFill>
                  <a:latin typeface="Arial"/>
                  <a:cs typeface="Arial"/>
                </a:rPr>
                <a:t>Shake It Out</a:t>
              </a:r>
              <a:endParaRPr lang="en-ZA" sz="5400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F0E760C-55BF-DF58-6275-77560E3B1470}"/>
                </a:ext>
              </a:extLst>
            </p:cNvPr>
            <p:cNvSpPr txBox="1"/>
            <p:nvPr/>
          </p:nvSpPr>
          <p:spPr>
            <a:xfrm>
              <a:off x="40212627" y="25227896"/>
              <a:ext cx="6909090" cy="9233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5400" dirty="0">
                  <a:solidFill>
                    <a:srgbClr val="09101B"/>
                  </a:solidFill>
                  <a:latin typeface="Arial"/>
                  <a:cs typeface="Arial"/>
                </a:rPr>
                <a:t>Laugh It Off</a:t>
              </a:r>
              <a:endParaRPr lang="en-ZA" sz="5400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6C4D4DC-2841-B562-4BCF-8D777C493E54}"/>
                </a:ext>
              </a:extLst>
            </p:cNvPr>
            <p:cNvSpPr txBox="1"/>
            <p:nvPr/>
          </p:nvSpPr>
          <p:spPr>
            <a:xfrm>
              <a:off x="30639770" y="25227896"/>
              <a:ext cx="4494289" cy="9233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5400" dirty="0">
                  <a:solidFill>
                    <a:srgbClr val="09101B"/>
                  </a:solidFill>
                  <a:latin typeface="Arial"/>
                  <a:cs typeface="Arial"/>
                </a:rPr>
                <a:t>Self-Soothe</a:t>
              </a:r>
              <a:endParaRPr lang="en-ZA" sz="5400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5D54CD30-AB03-5A51-932A-1DF1D4D4F8C3}"/>
                </a:ext>
              </a:extLst>
            </p:cNvPr>
            <p:cNvSpPr txBox="1"/>
            <p:nvPr/>
          </p:nvSpPr>
          <p:spPr>
            <a:xfrm>
              <a:off x="25084176" y="19203133"/>
              <a:ext cx="4055254" cy="175432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en-US" sz="5400" dirty="0">
                  <a:solidFill>
                    <a:srgbClr val="09101B"/>
                  </a:solidFill>
                  <a:latin typeface="Arial"/>
                  <a:cs typeface="Arial"/>
                </a:rPr>
                <a:t>Nurture In Nature</a:t>
              </a:r>
              <a:endParaRPr lang="en-ZA" sz="5400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B0014E9-1137-2BE5-8152-BD37B1072D58}"/>
                </a:ext>
              </a:extLst>
            </p:cNvPr>
            <p:cNvSpPr txBox="1"/>
            <p:nvPr/>
          </p:nvSpPr>
          <p:spPr>
            <a:xfrm>
              <a:off x="25863810" y="13313392"/>
              <a:ext cx="5159332" cy="9233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5400" dirty="0">
                  <a:solidFill>
                    <a:srgbClr val="09101B"/>
                  </a:solidFill>
                  <a:latin typeface="Arial"/>
                  <a:cs typeface="Arial"/>
                </a:rPr>
                <a:t>Hug It Out</a:t>
              </a:r>
              <a:endParaRPr lang="en-ZA" sz="5400" dirty="0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5C772020-483F-1723-7A09-7E8F348755D3}"/>
                </a:ext>
              </a:extLst>
            </p:cNvPr>
            <p:cNvSpPr txBox="1"/>
            <p:nvPr/>
          </p:nvSpPr>
          <p:spPr>
            <a:xfrm>
              <a:off x="29283057" y="8426090"/>
              <a:ext cx="5477496" cy="9233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5400" dirty="0">
                  <a:solidFill>
                    <a:srgbClr val="09101B"/>
                  </a:solidFill>
                  <a:latin typeface="Arial"/>
                  <a:cs typeface="Arial"/>
                </a:rPr>
                <a:t>Find The Sun</a:t>
              </a:r>
              <a:endParaRPr lang="en-ZA" sz="5400" dirty="0"/>
            </a:p>
          </p:txBody>
        </p:sp>
        <p:pic>
          <p:nvPicPr>
            <p:cNvPr id="17" name="Graphic 16">
              <a:extLst>
                <a:ext uri="{FF2B5EF4-FFF2-40B4-BE49-F238E27FC236}">
                  <a16:creationId xmlns:a16="http://schemas.microsoft.com/office/drawing/2014/main" id="{B6AE95F9-FB78-B944-D4CD-174244E84FD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29595043" y="9161434"/>
              <a:ext cx="15776509" cy="1577650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41504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750" y="4208411"/>
            <a:ext cx="46011465" cy="3963820"/>
          </a:xfrm>
        </p:spPr>
        <p:txBody>
          <a:bodyPr>
            <a:normAutofit/>
          </a:bodyPr>
          <a:lstStyle/>
          <a:p>
            <a:pPr algn="l"/>
            <a:r>
              <a:rPr lang="en-US" sz="17700" b="1" dirty="0">
                <a:solidFill>
                  <a:srgbClr val="09101B"/>
                </a:solidFill>
                <a:latin typeface="Arial"/>
                <a:cs typeface="Arial"/>
              </a:rPr>
              <a:t>Quote</a:t>
            </a:r>
          </a:p>
        </p:txBody>
      </p:sp>
      <p:sp>
        <p:nvSpPr>
          <p:cNvPr id="5" name="Rectangle 4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>
            <a:solidFill>
              <a:srgbClr val="ECBA2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071" tIns="40535" rIns="81071" bIns="40535" rtlCol="0" anchor="ctr"/>
          <a:lstStyle/>
          <a:p>
            <a:pPr algn="ctr"/>
            <a:endParaRPr lang="en-US">
              <a:solidFill>
                <a:srgbClr val="E63A4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</p:spPr>
        <p:txBody>
          <a:bodyPr wrap="square" lIns="81071" tIns="40535" rIns="81071" bIns="40535" rtlCol="0">
            <a:spAutoFit/>
          </a:bodyPr>
          <a:lstStyle/>
          <a:p>
            <a:r>
              <a:rPr lang="en-US" spc="532" dirty="0">
                <a:solidFill>
                  <a:srgbClr val="475043"/>
                </a:solidFill>
                <a:latin typeface="Arial"/>
                <a:cs typeface="Arial"/>
              </a:rPr>
              <a:t>HEALTH: REFLECTION ROUND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A76716B3-D832-7449-ABBB-05BEE86FA62E}"/>
              </a:ext>
            </a:extLst>
          </p:cNvPr>
          <p:cNvSpPr/>
          <p:nvPr/>
        </p:nvSpPr>
        <p:spPr>
          <a:xfrm>
            <a:off x="6219091" y="11807916"/>
            <a:ext cx="38211343" cy="13359912"/>
          </a:xfrm>
          <a:prstGeom prst="roundRect">
            <a:avLst>
              <a:gd name="adj" fmla="val 8397"/>
            </a:avLst>
          </a:prstGeom>
          <a:solidFill>
            <a:srgbClr val="475043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1000" tIns="351000" rIns="351000" bIns="351000" rtlCol="0" anchor="ctr"/>
          <a:lstStyle/>
          <a:p>
            <a:pPr>
              <a:lnSpc>
                <a:spcPct val="150000"/>
              </a:lnSpc>
            </a:pPr>
            <a:endParaRPr lang="en-JM" sz="12000" dirty="0">
              <a:solidFill>
                <a:schemeClr val="bg1"/>
              </a:solidFill>
              <a:latin typeface="Roboto Light"/>
              <a:ea typeface="Roboto Light"/>
              <a:cs typeface="Roboto Light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735AAE8-3F8E-444D-9734-511A2EF588B2}"/>
              </a:ext>
            </a:extLst>
          </p:cNvPr>
          <p:cNvSpPr/>
          <p:nvPr/>
        </p:nvSpPr>
        <p:spPr>
          <a:xfrm>
            <a:off x="4620497" y="10124341"/>
            <a:ext cx="4318714" cy="4325207"/>
          </a:xfrm>
          <a:prstGeom prst="ellipse">
            <a:avLst/>
          </a:prstGeom>
          <a:solidFill>
            <a:srgbClr val="ECBA2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" tIns="3429" rIns="6858" bIns="3429"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912730-D786-BA48-AE96-A96D39C95D85}"/>
              </a:ext>
            </a:extLst>
          </p:cNvPr>
          <p:cNvSpPr txBox="1"/>
          <p:nvPr/>
        </p:nvSpPr>
        <p:spPr>
          <a:xfrm>
            <a:off x="10537806" y="13965250"/>
            <a:ext cx="30750872" cy="67905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0"/>
              </a:lnSpc>
            </a:pPr>
            <a:r>
              <a:rPr lang="en-US" sz="120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“No matter how healthy you are today, you can take specific actions to have more energy and live longer.”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8C081E0-815F-7740-BE93-5CBE2570B3FE}"/>
              </a:ext>
            </a:extLst>
          </p:cNvPr>
          <p:cNvSpPr txBox="1"/>
          <p:nvPr/>
        </p:nvSpPr>
        <p:spPr>
          <a:xfrm>
            <a:off x="5924785" y="10342307"/>
            <a:ext cx="2775516" cy="6931114"/>
          </a:xfrm>
          <a:prstGeom prst="rect">
            <a:avLst/>
          </a:prstGeom>
          <a:noFill/>
        </p:spPr>
        <p:txBody>
          <a:bodyPr wrap="square" lIns="6080" tIns="3041" rIns="6080" bIns="3041" rtlCol="0">
            <a:spAutoFit/>
          </a:bodyPr>
          <a:lstStyle/>
          <a:p>
            <a:r>
              <a:rPr lang="en-US" sz="45000" dirty="0">
                <a:solidFill>
                  <a:srgbClr val="FFFCF5"/>
                </a:solidFill>
                <a:latin typeface="Arial" panose="020B0604020202020204" pitchFamily="34" charset="0"/>
                <a:ea typeface="Roboto Slab" pitchFamily="2" charset="0"/>
                <a:cs typeface="Arial" panose="020B0604020202020204" pitchFamily="34" charset="0"/>
              </a:rPr>
              <a:t>”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7FF6201-F0BE-EA4B-8E59-DC0722DC4319}"/>
              </a:ext>
            </a:extLst>
          </p:cNvPr>
          <p:cNvSpPr/>
          <p:nvPr/>
        </p:nvSpPr>
        <p:spPr>
          <a:xfrm>
            <a:off x="32804100" y="20902709"/>
            <a:ext cx="877714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JM" sz="96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– Tom Rath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C79AA0F-8A3C-D843-B9A0-E78546FDB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</p:spPr>
        <p:txBody>
          <a:bodyPr/>
          <a:lstStyle/>
          <a:p>
            <a:fld id="{7CA9BF71-2ECD-7E4E-A1A8-85694276B60E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0706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750" y="4208411"/>
            <a:ext cx="46011465" cy="3963820"/>
          </a:xfrm>
        </p:spPr>
        <p:txBody>
          <a:bodyPr>
            <a:normAutofit/>
          </a:bodyPr>
          <a:lstStyle/>
          <a:p>
            <a:pPr algn="l"/>
            <a:r>
              <a:rPr lang="en-US" sz="17700" b="1" dirty="0">
                <a:solidFill>
                  <a:srgbClr val="09101B"/>
                </a:solidFill>
                <a:latin typeface="Arial"/>
                <a:cs typeface="Arial"/>
              </a:rPr>
              <a:t>Rest &amp; Recovery Wheel</a:t>
            </a:r>
          </a:p>
        </p:txBody>
      </p:sp>
      <p:sp>
        <p:nvSpPr>
          <p:cNvPr id="5" name="Rectangle 4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>
            <a:solidFill>
              <a:srgbClr val="ECBA2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071" tIns="40535" rIns="81071" bIns="40535" rtlCol="0" anchor="ctr"/>
          <a:lstStyle/>
          <a:p>
            <a:pPr algn="ctr"/>
            <a:endParaRPr lang="en-US">
              <a:solidFill>
                <a:srgbClr val="E63A4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</p:spPr>
        <p:txBody>
          <a:bodyPr wrap="square" lIns="81071" tIns="40535" rIns="81071" bIns="40535" rtlCol="0">
            <a:spAutoFit/>
          </a:bodyPr>
          <a:lstStyle/>
          <a:p>
            <a:r>
              <a:rPr lang="en-US" spc="532" dirty="0">
                <a:solidFill>
                  <a:srgbClr val="475043"/>
                </a:solidFill>
                <a:latin typeface="Arial"/>
                <a:cs typeface="Arial"/>
              </a:rPr>
              <a:t>ARE WE RESTING &amp; RECOVERING?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A76716B3-D832-7449-ABBB-05BEE86FA62E}"/>
              </a:ext>
            </a:extLst>
          </p:cNvPr>
          <p:cNvSpPr/>
          <p:nvPr/>
        </p:nvSpPr>
        <p:spPr>
          <a:xfrm>
            <a:off x="6219091" y="12687144"/>
            <a:ext cx="38211343" cy="11617968"/>
          </a:xfrm>
          <a:prstGeom prst="roundRect">
            <a:avLst>
              <a:gd name="adj" fmla="val 8397"/>
            </a:avLst>
          </a:prstGeom>
          <a:solidFill>
            <a:srgbClr val="475043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1000" tIns="351000" rIns="351000" bIns="351000" rtlCol="0" anchor="ctr"/>
          <a:lstStyle/>
          <a:p>
            <a:pPr>
              <a:lnSpc>
                <a:spcPct val="150000"/>
              </a:lnSpc>
            </a:pPr>
            <a:endParaRPr lang="en-JM" sz="12000" dirty="0">
              <a:solidFill>
                <a:schemeClr val="bg1"/>
              </a:solidFill>
              <a:latin typeface="Roboto Light"/>
              <a:ea typeface="Roboto Light"/>
              <a:cs typeface="Roboto Light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735AAE8-3F8E-444D-9734-511A2EF588B2}"/>
              </a:ext>
            </a:extLst>
          </p:cNvPr>
          <p:cNvSpPr/>
          <p:nvPr/>
        </p:nvSpPr>
        <p:spPr>
          <a:xfrm>
            <a:off x="4620497" y="11003568"/>
            <a:ext cx="4318714" cy="4325207"/>
          </a:xfrm>
          <a:prstGeom prst="ellipse">
            <a:avLst/>
          </a:prstGeom>
          <a:solidFill>
            <a:srgbClr val="ECBA2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" tIns="3429" rIns="6858" bIns="3429"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912730-D786-BA48-AE96-A96D39C95D85}"/>
              </a:ext>
            </a:extLst>
          </p:cNvPr>
          <p:cNvSpPr txBox="1"/>
          <p:nvPr/>
        </p:nvSpPr>
        <p:spPr>
          <a:xfrm>
            <a:off x="10537806" y="14703801"/>
            <a:ext cx="29168256" cy="7406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0"/>
              </a:lnSpc>
              <a:spcAft>
                <a:spcPts val="4800"/>
              </a:spcAft>
            </a:pPr>
            <a:r>
              <a:rPr lang="en-US" sz="120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Which section of the Rest &amp; Recovery Wheel most appeals to you to try?  </a:t>
            </a:r>
          </a:p>
          <a:p>
            <a:pPr>
              <a:lnSpc>
                <a:spcPts val="18000"/>
              </a:lnSpc>
              <a:spcAft>
                <a:spcPts val="4800"/>
              </a:spcAft>
            </a:pPr>
            <a:r>
              <a:rPr lang="en-US" sz="120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Write it in your workbook.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C79AA0F-8A3C-D843-B9A0-E78546FDB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</p:spPr>
        <p:txBody>
          <a:bodyPr/>
          <a:lstStyle/>
          <a:p>
            <a:fld id="{7CA9BF71-2ECD-7E4E-A1A8-85694276B60E}" type="slidenum">
              <a:rPr lang="en-US" smtClean="0"/>
              <a:t>40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392A7E1-9279-E7C0-A8DB-182267B901BE}"/>
              </a:ext>
            </a:extLst>
          </p:cNvPr>
          <p:cNvSpPr txBox="1"/>
          <p:nvPr/>
        </p:nvSpPr>
        <p:spPr>
          <a:xfrm>
            <a:off x="6071926" y="11706278"/>
            <a:ext cx="2775516" cy="3083907"/>
          </a:xfrm>
          <a:prstGeom prst="rect">
            <a:avLst/>
          </a:prstGeom>
          <a:noFill/>
        </p:spPr>
        <p:txBody>
          <a:bodyPr wrap="square" lIns="6080" tIns="3041" rIns="6080" bIns="3041" rtlCol="0">
            <a:spAutoFit/>
          </a:bodyPr>
          <a:lstStyle/>
          <a:p>
            <a:r>
              <a:rPr lang="en-US" sz="20000" dirty="0">
                <a:solidFill>
                  <a:srgbClr val="FFFCF5"/>
                </a:solidFill>
                <a:latin typeface="Arial" panose="020B0604020202020204" pitchFamily="34" charset="0"/>
                <a:ea typeface="Roboto Slab" pitchFamily="2" charset="0"/>
                <a:cs typeface="Arial" panose="020B0604020202020204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665072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750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58296" y="14988131"/>
            <a:ext cx="34607259" cy="33808"/>
          </a:xfrm>
          <a:prstGeom prst="rect">
            <a:avLst/>
          </a:prstGeom>
          <a:solidFill>
            <a:schemeClr val="bg1"/>
          </a:solidFill>
          <a:ln>
            <a:solidFill>
              <a:srgbClr val="ECBA2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071" tIns="40535" rIns="81071" bIns="40535"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8102171" y="4652523"/>
            <a:ext cx="5338039" cy="10854041"/>
          </a:xfrm>
          <a:prstGeom prst="rect">
            <a:avLst/>
          </a:prstGeom>
          <a:noFill/>
        </p:spPr>
        <p:txBody>
          <a:bodyPr wrap="square" lIns="81071" tIns="40535" rIns="81071" bIns="40535" rtlCol="0">
            <a:spAutoFit/>
          </a:bodyPr>
          <a:lstStyle/>
          <a:p>
            <a:r>
              <a:rPr lang="en-US" sz="70000" dirty="0">
                <a:solidFill>
                  <a:srgbClr val="ECBA2B"/>
                </a:solidFill>
                <a:latin typeface="Arial"/>
                <a:cs typeface="Arial"/>
              </a:rPr>
              <a:t>6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102171" y="15991189"/>
            <a:ext cx="35941964" cy="2805684"/>
          </a:xfrm>
          <a:prstGeom prst="rect">
            <a:avLst/>
          </a:prstGeom>
          <a:noFill/>
        </p:spPr>
        <p:txBody>
          <a:bodyPr wrap="square" lIns="81071" tIns="40535" rIns="81071" bIns="40535" rtlCol="0">
            <a:spAutoFit/>
          </a:bodyPr>
          <a:lstStyle/>
          <a:p>
            <a:r>
              <a:rPr lang="en-US" sz="17700" dirty="0">
                <a:solidFill>
                  <a:srgbClr val="FFFCF5"/>
                </a:solidFill>
                <a:latin typeface="Arial"/>
                <a:cs typeface="Arial"/>
              </a:rPr>
              <a:t>Rooted Routines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48CB61A-9DE5-8B45-B434-52A8519C5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</p:spPr>
        <p:txBody>
          <a:bodyPr/>
          <a:lstStyle/>
          <a:p>
            <a:fld id="{7CA9BF71-2ECD-7E4E-A1A8-85694276B60E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623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750" y="4208411"/>
            <a:ext cx="46011465" cy="3963820"/>
          </a:xfrm>
        </p:spPr>
        <p:txBody>
          <a:bodyPr>
            <a:normAutofit/>
          </a:bodyPr>
          <a:lstStyle/>
          <a:p>
            <a:pPr algn="l"/>
            <a:r>
              <a:rPr lang="en-US" sz="17700" b="1" dirty="0">
                <a:solidFill>
                  <a:srgbClr val="09101B"/>
                </a:solidFill>
                <a:latin typeface="Arial"/>
                <a:cs typeface="Arial"/>
              </a:rPr>
              <a:t>Our Healthy Habits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92065" y="11103724"/>
            <a:ext cx="17873443" cy="9868862"/>
          </a:xfrm>
        </p:spPr>
        <p:txBody>
          <a:bodyPr>
            <a:noAutofit/>
          </a:bodyPr>
          <a:lstStyle/>
          <a:p>
            <a:pPr>
              <a:lnSpc>
                <a:spcPct val="130000"/>
              </a:lnSpc>
              <a:buClr>
                <a:srgbClr val="475043"/>
              </a:buClr>
              <a:buFont typeface="Wingdings" panose="05000000000000000000" pitchFamily="2" charset="2"/>
              <a:buChar char="§"/>
            </a:pPr>
            <a:r>
              <a:rPr lang="en-US" sz="10000" dirty="0">
                <a:solidFill>
                  <a:srgbClr val="09101B"/>
                </a:solidFill>
                <a:latin typeface="Arial"/>
                <a:cs typeface="Arial"/>
              </a:rPr>
              <a:t>Which of the health areas (Eating, Moving, Sleeping, or Resting) do you most want to focus on? </a:t>
            </a:r>
          </a:p>
          <a:p>
            <a:pPr>
              <a:lnSpc>
                <a:spcPct val="130000"/>
              </a:lnSpc>
              <a:buClr>
                <a:srgbClr val="475043"/>
              </a:buClr>
              <a:buFont typeface="Wingdings" panose="05000000000000000000" pitchFamily="2" charset="2"/>
              <a:buChar char="§"/>
            </a:pPr>
            <a:r>
              <a:rPr lang="en-US" sz="10000" dirty="0">
                <a:solidFill>
                  <a:srgbClr val="09101B"/>
                </a:solidFill>
                <a:latin typeface="Arial"/>
                <a:cs typeface="Arial"/>
              </a:rPr>
              <a:t>Why?</a:t>
            </a:r>
          </a:p>
        </p:txBody>
      </p:sp>
      <p:sp>
        <p:nvSpPr>
          <p:cNvPr id="5" name="Rectangle 4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>
            <a:solidFill>
              <a:srgbClr val="ECBA2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071" tIns="40535" rIns="81071" bIns="40535" rtlCol="0" anchor="ctr"/>
          <a:lstStyle/>
          <a:p>
            <a:pPr algn="ctr"/>
            <a:endParaRPr lang="en-US">
              <a:solidFill>
                <a:srgbClr val="E63A4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</p:spPr>
        <p:txBody>
          <a:bodyPr wrap="square" lIns="81071" tIns="40535" rIns="81071" bIns="40535" rtlCol="0">
            <a:spAutoFit/>
          </a:bodyPr>
          <a:lstStyle/>
          <a:p>
            <a:r>
              <a:rPr lang="en-US" spc="532" dirty="0">
                <a:solidFill>
                  <a:srgbClr val="475043"/>
                </a:solidFill>
                <a:latin typeface="Arial"/>
                <a:cs typeface="Arial"/>
              </a:rPr>
              <a:t>ROOTED ROUTINES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45703E-FE5B-3C4E-A5C3-DAAC86C2C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</p:spPr>
        <p:txBody>
          <a:bodyPr/>
          <a:lstStyle/>
          <a:p>
            <a:fld id="{7CA9BF71-2ECD-7E4E-A1A8-85694276B60E}" type="slidenum">
              <a:rPr lang="en-US" smtClean="0"/>
              <a:t>42</a:t>
            </a:fld>
            <a:endParaRPr lang="en-US" dirty="0"/>
          </a:p>
        </p:txBody>
      </p:sp>
      <p:pic>
        <p:nvPicPr>
          <p:cNvPr id="24" name="Graphic 23">
            <a:extLst>
              <a:ext uri="{FF2B5EF4-FFF2-40B4-BE49-F238E27FC236}">
                <a16:creationId xmlns:a16="http://schemas.microsoft.com/office/drawing/2014/main" id="{742AE43C-16F2-2E4B-36B1-86753E5E7D9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8662923" y="8229314"/>
            <a:ext cx="16708628" cy="16708628"/>
          </a:xfrm>
          <a:prstGeom prst="rect">
            <a:avLst/>
          </a:prstGeom>
        </p:spPr>
      </p:pic>
      <p:pic>
        <p:nvPicPr>
          <p:cNvPr id="26" name="Picture 25" descr="A fork and knife on a plate&#10;&#10;Description automatically generated">
            <a:extLst>
              <a:ext uri="{FF2B5EF4-FFF2-40B4-BE49-F238E27FC236}">
                <a16:creationId xmlns:a16="http://schemas.microsoft.com/office/drawing/2014/main" id="{96945177-B5E3-D6F4-00A8-1B446FD546E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933445" y="9461521"/>
            <a:ext cx="5138645" cy="5138645"/>
          </a:xfrm>
          <a:prstGeom prst="rect">
            <a:avLst/>
          </a:prstGeom>
        </p:spPr>
      </p:pic>
      <p:pic>
        <p:nvPicPr>
          <p:cNvPr id="28" name="Picture 27" descr="A black and green logo&#10;&#10;Description automatically generated">
            <a:extLst>
              <a:ext uri="{FF2B5EF4-FFF2-40B4-BE49-F238E27FC236}">
                <a16:creationId xmlns:a16="http://schemas.microsoft.com/office/drawing/2014/main" id="{45697D0F-0AA4-9E47-2B1A-73AFEF10C26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057534" y="10374924"/>
            <a:ext cx="5138645" cy="5138645"/>
          </a:xfrm>
          <a:prstGeom prst="rect">
            <a:avLst/>
          </a:prstGeom>
        </p:spPr>
      </p:pic>
      <p:pic>
        <p:nvPicPr>
          <p:cNvPr id="30" name="Picture 29" descr="A person sitting in a yoga pose&#10;&#10;Description automatically generated">
            <a:extLst>
              <a:ext uri="{FF2B5EF4-FFF2-40B4-BE49-F238E27FC236}">
                <a16:creationId xmlns:a16="http://schemas.microsoft.com/office/drawing/2014/main" id="{C0764C12-0224-4AB3-3796-6259CC74F4F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994234" y="18766647"/>
            <a:ext cx="5138645" cy="5138645"/>
          </a:xfrm>
          <a:prstGeom prst="rect">
            <a:avLst/>
          </a:prstGeom>
        </p:spPr>
      </p:pic>
      <p:pic>
        <p:nvPicPr>
          <p:cNvPr id="32" name="Picture 31" descr="A logo of a alarm clock&#10;&#10;Description automatically generated">
            <a:extLst>
              <a:ext uri="{FF2B5EF4-FFF2-40B4-BE49-F238E27FC236}">
                <a16:creationId xmlns:a16="http://schemas.microsoft.com/office/drawing/2014/main" id="{BF1AE6E6-1EA2-7A23-4740-4EE11162110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9843195" y="17690126"/>
            <a:ext cx="5138645" cy="5138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678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750" y="4208411"/>
            <a:ext cx="46011465" cy="3963820"/>
          </a:xfrm>
        </p:spPr>
        <p:txBody>
          <a:bodyPr>
            <a:normAutofit/>
          </a:bodyPr>
          <a:lstStyle/>
          <a:p>
            <a:pPr algn="l"/>
            <a:r>
              <a:rPr lang="en-US" sz="17700" b="1" dirty="0">
                <a:solidFill>
                  <a:srgbClr val="09101B"/>
                </a:solidFill>
                <a:latin typeface="Arial"/>
                <a:cs typeface="Arial"/>
              </a:rPr>
              <a:t>Quote</a:t>
            </a:r>
          </a:p>
        </p:txBody>
      </p:sp>
      <p:sp>
        <p:nvSpPr>
          <p:cNvPr id="5" name="Rectangle 4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>
            <a:solidFill>
              <a:srgbClr val="ECBA2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071" tIns="40535" rIns="81071" bIns="40535" rtlCol="0" anchor="ctr"/>
          <a:lstStyle/>
          <a:p>
            <a:pPr algn="ctr"/>
            <a:endParaRPr lang="en-US">
              <a:solidFill>
                <a:srgbClr val="E63A4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</p:spPr>
        <p:txBody>
          <a:bodyPr wrap="square" lIns="81071" tIns="40535" rIns="81071" bIns="40535" rtlCol="0">
            <a:spAutoFit/>
          </a:bodyPr>
          <a:lstStyle/>
          <a:p>
            <a:r>
              <a:rPr lang="en-US" spc="532" dirty="0">
                <a:solidFill>
                  <a:srgbClr val="475043"/>
                </a:solidFill>
                <a:latin typeface="Arial"/>
                <a:cs typeface="Arial"/>
              </a:rPr>
              <a:t>ROOTED ROUTINES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A76716B3-D832-7449-ABBB-05BEE86FA62E}"/>
              </a:ext>
            </a:extLst>
          </p:cNvPr>
          <p:cNvSpPr/>
          <p:nvPr/>
        </p:nvSpPr>
        <p:spPr>
          <a:xfrm>
            <a:off x="6219091" y="11807916"/>
            <a:ext cx="38211343" cy="13359912"/>
          </a:xfrm>
          <a:prstGeom prst="roundRect">
            <a:avLst>
              <a:gd name="adj" fmla="val 8397"/>
            </a:avLst>
          </a:prstGeom>
          <a:solidFill>
            <a:srgbClr val="475043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1000" tIns="351000" rIns="351000" bIns="351000" rtlCol="0" anchor="ctr"/>
          <a:lstStyle/>
          <a:p>
            <a:pPr>
              <a:lnSpc>
                <a:spcPct val="150000"/>
              </a:lnSpc>
            </a:pPr>
            <a:endParaRPr lang="en-JM" sz="12000" dirty="0">
              <a:solidFill>
                <a:schemeClr val="bg1"/>
              </a:solidFill>
              <a:latin typeface="Roboto Light"/>
              <a:ea typeface="Roboto Light"/>
              <a:cs typeface="Roboto Light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735AAE8-3F8E-444D-9734-511A2EF588B2}"/>
              </a:ext>
            </a:extLst>
          </p:cNvPr>
          <p:cNvSpPr/>
          <p:nvPr/>
        </p:nvSpPr>
        <p:spPr>
          <a:xfrm>
            <a:off x="4620497" y="10124341"/>
            <a:ext cx="4318714" cy="4325207"/>
          </a:xfrm>
          <a:prstGeom prst="ellipse">
            <a:avLst/>
          </a:prstGeom>
          <a:solidFill>
            <a:srgbClr val="ECBA2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" tIns="3429" rIns="6858" bIns="3429"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912730-D786-BA48-AE96-A96D39C95D85}"/>
              </a:ext>
            </a:extLst>
          </p:cNvPr>
          <p:cNvSpPr txBox="1"/>
          <p:nvPr/>
        </p:nvSpPr>
        <p:spPr>
          <a:xfrm>
            <a:off x="10537806" y="13491225"/>
            <a:ext cx="31445082" cy="64378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000"/>
              </a:lnSpc>
            </a:pPr>
            <a:r>
              <a:rPr lang="en-US" sz="120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“Wellbeing behaviors work best when we have motivation to do them, the ability to them, and we have a prompt to act.”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8C081E0-815F-7740-BE93-5CBE2570B3FE}"/>
              </a:ext>
            </a:extLst>
          </p:cNvPr>
          <p:cNvSpPr txBox="1"/>
          <p:nvPr/>
        </p:nvSpPr>
        <p:spPr>
          <a:xfrm>
            <a:off x="5924785" y="10342307"/>
            <a:ext cx="2775516" cy="6931114"/>
          </a:xfrm>
          <a:prstGeom prst="rect">
            <a:avLst/>
          </a:prstGeom>
          <a:noFill/>
        </p:spPr>
        <p:txBody>
          <a:bodyPr wrap="square" lIns="6080" tIns="3041" rIns="6080" bIns="3041" rtlCol="0">
            <a:spAutoFit/>
          </a:bodyPr>
          <a:lstStyle/>
          <a:p>
            <a:r>
              <a:rPr lang="en-US" sz="45000" dirty="0">
                <a:solidFill>
                  <a:srgbClr val="FFFCF5"/>
                </a:solidFill>
                <a:latin typeface="Arial" panose="020B0604020202020204" pitchFamily="34" charset="0"/>
                <a:ea typeface="Roboto Slab" pitchFamily="2" charset="0"/>
                <a:cs typeface="Arial" panose="020B0604020202020204" pitchFamily="34" charset="0"/>
              </a:rPr>
              <a:t>”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7FF6201-F0BE-EA4B-8E59-DC0722DC4319}"/>
              </a:ext>
            </a:extLst>
          </p:cNvPr>
          <p:cNvSpPr/>
          <p:nvPr/>
        </p:nvSpPr>
        <p:spPr>
          <a:xfrm>
            <a:off x="29495884" y="21645857"/>
            <a:ext cx="12085360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JM" sz="96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– Professor B.J. Fogg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C79AA0F-8A3C-D843-B9A0-E78546FDB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</p:spPr>
        <p:txBody>
          <a:bodyPr/>
          <a:lstStyle/>
          <a:p>
            <a:fld id="{7CA9BF71-2ECD-7E4E-A1A8-85694276B60E}" type="slidenum">
              <a:rPr lang="en-US" smtClean="0"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5552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750" y="4208411"/>
            <a:ext cx="46011465" cy="3963820"/>
          </a:xfrm>
        </p:spPr>
        <p:txBody>
          <a:bodyPr>
            <a:normAutofit/>
          </a:bodyPr>
          <a:lstStyle/>
          <a:p>
            <a:pPr algn="l"/>
            <a:r>
              <a:rPr lang="en-US" sz="17700" b="1" dirty="0">
                <a:solidFill>
                  <a:srgbClr val="09101B"/>
                </a:solidFill>
                <a:latin typeface="Arial"/>
                <a:cs typeface="Arial"/>
              </a:rPr>
              <a:t>Rooted Routines practice</a:t>
            </a:r>
          </a:p>
        </p:txBody>
      </p:sp>
      <p:sp>
        <p:nvSpPr>
          <p:cNvPr id="5" name="Rectangle 4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>
            <a:solidFill>
              <a:srgbClr val="ECBA2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071" tIns="40535" rIns="81071" bIns="40535" rtlCol="0" anchor="ctr"/>
          <a:lstStyle/>
          <a:p>
            <a:pPr algn="ctr"/>
            <a:endParaRPr lang="en-US">
              <a:solidFill>
                <a:srgbClr val="E63A4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</p:spPr>
        <p:txBody>
          <a:bodyPr wrap="square" lIns="81071" tIns="40535" rIns="81071" bIns="40535" rtlCol="0">
            <a:spAutoFit/>
          </a:bodyPr>
          <a:lstStyle/>
          <a:p>
            <a:r>
              <a:rPr lang="en-US" spc="532" dirty="0">
                <a:solidFill>
                  <a:srgbClr val="475043"/>
                </a:solidFill>
                <a:latin typeface="Arial"/>
                <a:cs typeface="Arial"/>
              </a:rPr>
              <a:t>ROOTED ROUTINES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C79AA0F-8A3C-D843-B9A0-E78546FDB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</p:spPr>
        <p:txBody>
          <a:bodyPr/>
          <a:lstStyle/>
          <a:p>
            <a:fld id="{7CA9BF71-2ECD-7E4E-A1A8-85694276B60E}" type="slidenum">
              <a:rPr lang="en-US" smtClean="0"/>
              <a:t>44</a:t>
            </a:fld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84586A0-879A-312B-20CB-B19A62ABA76B}"/>
              </a:ext>
            </a:extLst>
          </p:cNvPr>
          <p:cNvGrpSpPr/>
          <p:nvPr/>
        </p:nvGrpSpPr>
        <p:grpSpPr>
          <a:xfrm>
            <a:off x="5085437" y="10137908"/>
            <a:ext cx="10165053" cy="15334719"/>
            <a:chOff x="5085437" y="10137908"/>
            <a:chExt cx="10165053" cy="15334719"/>
          </a:xfrm>
        </p:grpSpPr>
        <p:sp>
          <p:nvSpPr>
            <p:cNvPr id="9" name="Rounded Rectangle 7">
              <a:extLst>
                <a:ext uri="{FF2B5EF4-FFF2-40B4-BE49-F238E27FC236}">
                  <a16:creationId xmlns:a16="http://schemas.microsoft.com/office/drawing/2014/main" id="{CDC6090F-1BB8-96D7-110D-F73709379BDE}"/>
                </a:ext>
              </a:extLst>
            </p:cNvPr>
            <p:cNvSpPr/>
            <p:nvPr/>
          </p:nvSpPr>
          <p:spPr>
            <a:xfrm>
              <a:off x="5085437" y="10137908"/>
              <a:ext cx="10165053" cy="15334719"/>
            </a:xfrm>
            <a:prstGeom prst="roundRect">
              <a:avLst>
                <a:gd name="adj" fmla="val 8397"/>
              </a:avLst>
            </a:prstGeom>
            <a:noFill/>
            <a:ln w="63500">
              <a:solidFill>
                <a:srgbClr val="ECBA2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51000" tIns="351000" rIns="351000" bIns="351000" rtlCol="0" anchor="ctr"/>
            <a:lstStyle/>
            <a:p>
              <a:pPr>
                <a:lnSpc>
                  <a:spcPct val="150000"/>
                </a:lnSpc>
              </a:pPr>
              <a:endParaRPr lang="en-JM" sz="12000" dirty="0">
                <a:solidFill>
                  <a:schemeClr val="bg1"/>
                </a:solidFill>
                <a:latin typeface="Roboto Light"/>
                <a:ea typeface="Roboto Light"/>
                <a:cs typeface="Roboto Light"/>
              </a:endParaRPr>
            </a:p>
          </p:txBody>
        </p:sp>
        <p:sp>
          <p:nvSpPr>
            <p:cNvPr id="11" name="Content Placeholder 2">
              <a:extLst>
                <a:ext uri="{FF2B5EF4-FFF2-40B4-BE49-F238E27FC236}">
                  <a16:creationId xmlns:a16="http://schemas.microsoft.com/office/drawing/2014/main" id="{22C41668-A3BE-87CD-D0CE-B5B4B137AA99}"/>
                </a:ext>
              </a:extLst>
            </p:cNvPr>
            <p:cNvSpPr txBox="1">
              <a:spLocks/>
            </p:cNvSpPr>
            <p:nvPr/>
          </p:nvSpPr>
          <p:spPr>
            <a:xfrm>
              <a:off x="5101092" y="10991883"/>
              <a:ext cx="10117927" cy="1958334"/>
            </a:xfrm>
            <a:prstGeom prst="rect">
              <a:avLst/>
            </a:prstGeom>
          </p:spPr>
          <p:txBody>
            <a:bodyPr vert="horz" lIns="456404" tIns="228203" rIns="456404" bIns="228203" rtlCol="0" anchor="ctr">
              <a:noAutofit/>
            </a:bodyPr>
            <a:lstStyle>
              <a:lvl1pPr marL="1711516" indent="-1711516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15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708285" indent="-1426264" algn="l" defTabSz="2282022" rtl="0" eaLnBrk="1" latinLnBrk="0" hangingPunct="1">
                <a:spcBef>
                  <a:spcPct val="20000"/>
                </a:spcBef>
                <a:buFont typeface="Arial"/>
                <a:buChar char="–"/>
                <a:defRPr sz="14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5705056" indent="-1141012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1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7987076" indent="-1141012" algn="l" defTabSz="2282022" rtl="0" eaLnBrk="1" latinLnBrk="0" hangingPunct="1">
                <a:spcBef>
                  <a:spcPct val="20000"/>
                </a:spcBef>
                <a:buFont typeface="Arial"/>
                <a:buChar char="–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0269098" indent="-1141012" algn="l" defTabSz="2282022" rtl="0" eaLnBrk="1" latinLnBrk="0" hangingPunct="1">
                <a:spcBef>
                  <a:spcPct val="20000"/>
                </a:spcBef>
                <a:buFont typeface="Arial"/>
                <a:buChar char="»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2551120" indent="-1141012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4833142" indent="-1141012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7115163" indent="-1141012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9397185" indent="-1141012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Aft>
                  <a:spcPts val="4800"/>
                </a:spcAft>
                <a:buClr>
                  <a:srgbClr val="CC6E16"/>
                </a:buClr>
                <a:buNone/>
              </a:pPr>
              <a:r>
                <a:rPr lang="en-US" sz="7200" b="1" dirty="0">
                  <a:solidFill>
                    <a:srgbClr val="475043"/>
                  </a:solidFill>
                  <a:latin typeface="Arial"/>
                  <a:cs typeface="Arial"/>
                </a:rPr>
                <a:t>Grounded Beginnings</a:t>
              </a:r>
            </a:p>
          </p:txBody>
        </p:sp>
        <p:sp>
          <p:nvSpPr>
            <p:cNvPr id="12" name="Content Placeholder 2">
              <a:extLst>
                <a:ext uri="{FF2B5EF4-FFF2-40B4-BE49-F238E27FC236}">
                  <a16:creationId xmlns:a16="http://schemas.microsoft.com/office/drawing/2014/main" id="{4CAB0395-0675-4FB7-7A1D-847EDA340322}"/>
                </a:ext>
              </a:extLst>
            </p:cNvPr>
            <p:cNvSpPr txBox="1">
              <a:spLocks/>
            </p:cNvSpPr>
            <p:nvPr/>
          </p:nvSpPr>
          <p:spPr>
            <a:xfrm>
              <a:off x="5533755" y="12950217"/>
              <a:ext cx="9252601" cy="12103310"/>
            </a:xfrm>
            <a:prstGeom prst="rect">
              <a:avLst/>
            </a:prstGeom>
          </p:spPr>
          <p:txBody>
            <a:bodyPr vert="horz" lIns="456404" tIns="228203" rIns="456404" bIns="228203" rtlCol="0" anchor="ctr">
              <a:noAutofit/>
            </a:bodyPr>
            <a:lstStyle>
              <a:lvl1pPr marL="1711516" indent="-1711516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15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708285" indent="-1426264" algn="l" defTabSz="2282022" rtl="0" eaLnBrk="1" latinLnBrk="0" hangingPunct="1">
                <a:spcBef>
                  <a:spcPct val="20000"/>
                </a:spcBef>
                <a:buFont typeface="Arial"/>
                <a:buChar char="–"/>
                <a:defRPr sz="14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5705056" indent="-1141012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1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7987076" indent="-1141012" algn="l" defTabSz="2282022" rtl="0" eaLnBrk="1" latinLnBrk="0" hangingPunct="1">
                <a:spcBef>
                  <a:spcPct val="20000"/>
                </a:spcBef>
                <a:buFont typeface="Arial"/>
                <a:buChar char="–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0269098" indent="-1141012" algn="l" defTabSz="2282022" rtl="0" eaLnBrk="1" latinLnBrk="0" hangingPunct="1">
                <a:spcBef>
                  <a:spcPct val="20000"/>
                </a:spcBef>
                <a:buFont typeface="Arial"/>
                <a:buChar char="»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2551120" indent="-1141012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4833142" indent="-1141012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7115163" indent="-1141012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9397185" indent="-1141012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ts val="10000"/>
                </a:lnSpc>
                <a:spcAft>
                  <a:spcPts val="3600"/>
                </a:spcAft>
                <a:buClr>
                  <a:srgbClr val="CC6E16"/>
                </a:buClr>
                <a:buNone/>
              </a:pPr>
              <a:r>
                <a:rPr lang="en-US" sz="8000" dirty="0">
                  <a:solidFill>
                    <a:srgbClr val="09101B"/>
                  </a:solidFill>
                  <a:latin typeface="Arial"/>
                  <a:cs typeface="Arial"/>
                </a:rPr>
                <a:t>I write a </a:t>
              </a:r>
              <a:br>
                <a:rPr lang="en-US" sz="8000" dirty="0">
                  <a:solidFill>
                    <a:srgbClr val="09101B"/>
                  </a:solidFill>
                  <a:latin typeface="Arial"/>
                  <a:cs typeface="Arial"/>
                </a:rPr>
              </a:br>
              <a:r>
                <a:rPr lang="en-US" sz="8000" dirty="0">
                  <a:solidFill>
                    <a:srgbClr val="09101B"/>
                  </a:solidFill>
                  <a:latin typeface="Arial"/>
                  <a:cs typeface="Arial"/>
                </a:rPr>
                <a:t>grocery list </a:t>
              </a:r>
              <a:br>
                <a:rPr lang="en-US" sz="8000" dirty="0">
                  <a:solidFill>
                    <a:srgbClr val="09101B"/>
                  </a:solidFill>
                  <a:latin typeface="Arial"/>
                  <a:cs typeface="Arial"/>
                </a:rPr>
              </a:br>
              <a:r>
                <a:rPr lang="en-US" sz="8000" dirty="0">
                  <a:solidFill>
                    <a:srgbClr val="09101B"/>
                  </a:solidFill>
                  <a:latin typeface="Arial"/>
                  <a:cs typeface="Arial"/>
                </a:rPr>
                <a:t>before</a:t>
              </a:r>
              <a:br>
                <a:rPr lang="en-US" sz="8000" dirty="0">
                  <a:solidFill>
                    <a:srgbClr val="09101B"/>
                  </a:solidFill>
                  <a:latin typeface="Arial"/>
                  <a:cs typeface="Arial"/>
                </a:rPr>
              </a:br>
              <a:r>
                <a:rPr lang="en-US" sz="8000" dirty="0">
                  <a:solidFill>
                    <a:srgbClr val="09101B"/>
                  </a:solidFill>
                  <a:latin typeface="Arial"/>
                  <a:cs typeface="Arial"/>
                </a:rPr>
                <a:t>shopping.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169F00E-E388-B34A-AC9C-7A21848BD923}"/>
              </a:ext>
            </a:extLst>
          </p:cNvPr>
          <p:cNvGrpSpPr/>
          <p:nvPr/>
        </p:nvGrpSpPr>
        <p:grpSpPr>
          <a:xfrm>
            <a:off x="15704774" y="10141216"/>
            <a:ext cx="10165053" cy="15334719"/>
            <a:chOff x="15704774" y="10141216"/>
            <a:chExt cx="10165053" cy="15334719"/>
          </a:xfrm>
        </p:grpSpPr>
        <p:sp>
          <p:nvSpPr>
            <p:cNvPr id="15" name="Rounded Rectangle 7">
              <a:extLst>
                <a:ext uri="{FF2B5EF4-FFF2-40B4-BE49-F238E27FC236}">
                  <a16:creationId xmlns:a16="http://schemas.microsoft.com/office/drawing/2014/main" id="{12E6AAC4-B849-CAA9-5901-66DD4CF3BEBF}"/>
                </a:ext>
              </a:extLst>
            </p:cNvPr>
            <p:cNvSpPr/>
            <p:nvPr/>
          </p:nvSpPr>
          <p:spPr>
            <a:xfrm>
              <a:off x="15704774" y="10141216"/>
              <a:ext cx="10165053" cy="15334719"/>
            </a:xfrm>
            <a:prstGeom prst="roundRect">
              <a:avLst>
                <a:gd name="adj" fmla="val 8397"/>
              </a:avLst>
            </a:prstGeom>
            <a:noFill/>
            <a:ln w="63500">
              <a:solidFill>
                <a:srgbClr val="ECBA2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51000" tIns="351000" rIns="351000" bIns="351000" rtlCol="0" anchor="ctr"/>
            <a:lstStyle/>
            <a:p>
              <a:pPr>
                <a:lnSpc>
                  <a:spcPct val="150000"/>
                </a:lnSpc>
              </a:pPr>
              <a:endParaRPr lang="en-JM" sz="12000" dirty="0">
                <a:solidFill>
                  <a:schemeClr val="bg1"/>
                </a:solidFill>
                <a:latin typeface="Roboto Light"/>
                <a:ea typeface="Roboto Light"/>
                <a:cs typeface="Roboto Light"/>
              </a:endParaRPr>
            </a:p>
          </p:txBody>
        </p:sp>
        <p:sp>
          <p:nvSpPr>
            <p:cNvPr id="16" name="Content Placeholder 2">
              <a:extLst>
                <a:ext uri="{FF2B5EF4-FFF2-40B4-BE49-F238E27FC236}">
                  <a16:creationId xmlns:a16="http://schemas.microsoft.com/office/drawing/2014/main" id="{1E2675B3-CC2D-5CE4-295D-A34B2888F818}"/>
                </a:ext>
              </a:extLst>
            </p:cNvPr>
            <p:cNvSpPr txBox="1">
              <a:spLocks/>
            </p:cNvSpPr>
            <p:nvPr/>
          </p:nvSpPr>
          <p:spPr>
            <a:xfrm>
              <a:off x="15751900" y="10991883"/>
              <a:ext cx="10117927" cy="1958334"/>
            </a:xfrm>
            <a:prstGeom prst="rect">
              <a:avLst/>
            </a:prstGeom>
          </p:spPr>
          <p:txBody>
            <a:bodyPr vert="horz" lIns="456404" tIns="228203" rIns="456404" bIns="228203" rtlCol="0" anchor="ctr">
              <a:noAutofit/>
            </a:bodyPr>
            <a:lstStyle>
              <a:lvl1pPr marL="1711516" indent="-1711516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15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708285" indent="-1426264" algn="l" defTabSz="2282022" rtl="0" eaLnBrk="1" latinLnBrk="0" hangingPunct="1">
                <a:spcBef>
                  <a:spcPct val="20000"/>
                </a:spcBef>
                <a:buFont typeface="Arial"/>
                <a:buChar char="–"/>
                <a:defRPr sz="14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5705056" indent="-1141012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1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7987076" indent="-1141012" algn="l" defTabSz="2282022" rtl="0" eaLnBrk="1" latinLnBrk="0" hangingPunct="1">
                <a:spcBef>
                  <a:spcPct val="20000"/>
                </a:spcBef>
                <a:buFont typeface="Arial"/>
                <a:buChar char="–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0269098" indent="-1141012" algn="l" defTabSz="2282022" rtl="0" eaLnBrk="1" latinLnBrk="0" hangingPunct="1">
                <a:spcBef>
                  <a:spcPct val="20000"/>
                </a:spcBef>
                <a:buFont typeface="Arial"/>
                <a:buChar char="»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2551120" indent="-1141012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4833142" indent="-1141012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7115163" indent="-1141012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9397185" indent="-1141012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Aft>
                  <a:spcPts val="4800"/>
                </a:spcAft>
                <a:buClr>
                  <a:srgbClr val="CC6E16"/>
                </a:buClr>
                <a:buNone/>
              </a:pPr>
              <a:r>
                <a:rPr lang="en-US" sz="7200" b="1" dirty="0">
                  <a:solidFill>
                    <a:srgbClr val="475043"/>
                  </a:solidFill>
                  <a:latin typeface="Arial"/>
                  <a:cs typeface="Arial"/>
                </a:rPr>
                <a:t>Nurturing</a:t>
              </a:r>
              <a:br>
                <a:rPr lang="en-US" sz="7200" b="1" dirty="0">
                  <a:solidFill>
                    <a:srgbClr val="475043"/>
                  </a:solidFill>
                  <a:latin typeface="Arial"/>
                  <a:cs typeface="Arial"/>
                </a:rPr>
              </a:br>
              <a:r>
                <a:rPr lang="en-US" sz="7200" b="1" dirty="0">
                  <a:solidFill>
                    <a:srgbClr val="475043"/>
                  </a:solidFill>
                  <a:latin typeface="Arial"/>
                  <a:cs typeface="Arial"/>
                </a:rPr>
                <a:t>Action</a:t>
              </a:r>
            </a:p>
          </p:txBody>
        </p:sp>
        <p:sp>
          <p:nvSpPr>
            <p:cNvPr id="17" name="Content Placeholder 2">
              <a:extLst>
                <a:ext uri="{FF2B5EF4-FFF2-40B4-BE49-F238E27FC236}">
                  <a16:creationId xmlns:a16="http://schemas.microsoft.com/office/drawing/2014/main" id="{4E926815-730F-8743-4ED1-4D457AE4EFC8}"/>
                </a:ext>
              </a:extLst>
            </p:cNvPr>
            <p:cNvSpPr txBox="1">
              <a:spLocks/>
            </p:cNvSpPr>
            <p:nvPr/>
          </p:nvSpPr>
          <p:spPr>
            <a:xfrm>
              <a:off x="15965041" y="12950217"/>
              <a:ext cx="9691644" cy="12103310"/>
            </a:xfrm>
            <a:prstGeom prst="rect">
              <a:avLst/>
            </a:prstGeom>
          </p:spPr>
          <p:txBody>
            <a:bodyPr vert="horz" lIns="456404" tIns="228203" rIns="456404" bIns="228203" rtlCol="0" anchor="ctr">
              <a:noAutofit/>
            </a:bodyPr>
            <a:lstStyle>
              <a:lvl1pPr marL="1711516" indent="-1711516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15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708285" indent="-1426264" algn="l" defTabSz="2282022" rtl="0" eaLnBrk="1" latinLnBrk="0" hangingPunct="1">
                <a:spcBef>
                  <a:spcPct val="20000"/>
                </a:spcBef>
                <a:buFont typeface="Arial"/>
                <a:buChar char="–"/>
                <a:defRPr sz="14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5705056" indent="-1141012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1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7987076" indent="-1141012" algn="l" defTabSz="2282022" rtl="0" eaLnBrk="1" latinLnBrk="0" hangingPunct="1">
                <a:spcBef>
                  <a:spcPct val="20000"/>
                </a:spcBef>
                <a:buFont typeface="Arial"/>
                <a:buChar char="–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0269098" indent="-1141012" algn="l" defTabSz="2282022" rtl="0" eaLnBrk="1" latinLnBrk="0" hangingPunct="1">
                <a:spcBef>
                  <a:spcPct val="20000"/>
                </a:spcBef>
                <a:buFont typeface="Arial"/>
                <a:buChar char="»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2551120" indent="-1141012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4833142" indent="-1141012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7115163" indent="-1141012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9397185" indent="-1141012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2282022" rtl="0" eaLnBrk="1" fontAlgn="auto" latinLnBrk="0" hangingPunct="1">
                <a:lnSpc>
                  <a:spcPts val="10000"/>
                </a:lnSpc>
                <a:spcBef>
                  <a:spcPts val="0"/>
                </a:spcBef>
                <a:spcAft>
                  <a:spcPts val="3600"/>
                </a:spcAft>
                <a:buClr>
                  <a:srgbClr val="CC6E16"/>
                </a:buClr>
                <a:buSzTx/>
                <a:buFontTx/>
                <a:buNone/>
                <a:tabLst/>
                <a:defRPr/>
              </a:pPr>
              <a:r>
                <a:rPr kumimoji="0" lang="en-US" sz="8000" b="0" i="0" u="none" strike="noStrike" kern="1200" cap="none" spc="0" normalizeH="0" baseline="0" noProof="0" dirty="0">
                  <a:ln>
                    <a:noFill/>
                  </a:ln>
                  <a:solidFill>
                    <a:srgbClr val="09101B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After I finish </a:t>
              </a:r>
              <a:br>
                <a:rPr kumimoji="0" lang="en-US" sz="8000" b="0" i="0" u="none" strike="noStrike" kern="1200" cap="none" spc="0" normalizeH="0" baseline="0" noProof="0" dirty="0">
                  <a:ln>
                    <a:noFill/>
                  </a:ln>
                  <a:solidFill>
                    <a:srgbClr val="09101B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</a:br>
              <a:r>
                <a:rPr kumimoji="0" lang="en-US" sz="8000" b="0" i="0" u="none" strike="noStrike" kern="1200" cap="none" spc="0" normalizeH="0" baseline="0" noProof="0" dirty="0">
                  <a:ln>
                    <a:noFill/>
                  </a:ln>
                  <a:solidFill>
                    <a:srgbClr val="09101B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my list, I’ll add </a:t>
              </a:r>
              <a:br>
                <a:rPr kumimoji="0" lang="en-US" sz="8000" b="0" i="0" u="none" strike="noStrike" kern="1200" cap="none" spc="0" normalizeH="0" baseline="0" noProof="0" dirty="0">
                  <a:ln>
                    <a:noFill/>
                  </a:ln>
                  <a:solidFill>
                    <a:srgbClr val="09101B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</a:br>
              <a:r>
                <a:rPr kumimoji="0" lang="en-US" sz="8000" b="0" i="0" u="none" strike="noStrike" kern="1200" cap="none" spc="0" normalizeH="0" baseline="0" noProof="0" dirty="0">
                  <a:ln>
                    <a:noFill/>
                  </a:ln>
                  <a:solidFill>
                    <a:srgbClr val="09101B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one or two </a:t>
              </a:r>
              <a:br>
                <a:rPr kumimoji="0" lang="en-US" sz="8000" b="0" i="0" u="none" strike="noStrike" kern="1200" cap="none" spc="0" normalizeH="0" baseline="0" noProof="0" dirty="0">
                  <a:ln>
                    <a:noFill/>
                  </a:ln>
                  <a:solidFill>
                    <a:srgbClr val="09101B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</a:br>
              <a:r>
                <a:rPr kumimoji="0" lang="en-US" sz="8000" b="0" i="0" u="none" strike="noStrike" kern="1200" cap="none" spc="0" normalizeH="0" baseline="0" noProof="0" dirty="0">
                  <a:ln>
                    <a:noFill/>
                  </a:ln>
                  <a:solidFill>
                    <a:srgbClr val="09101B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healthy items </a:t>
              </a:r>
              <a:br>
                <a:rPr kumimoji="0" lang="en-US" sz="8000" b="0" i="0" u="none" strike="noStrike" kern="1200" cap="none" spc="0" normalizeH="0" baseline="0" noProof="0" dirty="0">
                  <a:ln>
                    <a:noFill/>
                  </a:ln>
                  <a:solidFill>
                    <a:srgbClr val="09101B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</a:br>
              <a:r>
                <a:rPr kumimoji="0" lang="en-US" sz="8000" b="0" i="0" u="none" strike="noStrike" kern="1200" cap="none" spc="0" normalizeH="0" baseline="0" noProof="0" dirty="0">
                  <a:ln>
                    <a:noFill/>
                  </a:ln>
                  <a:solidFill>
                    <a:srgbClr val="09101B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to it.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525E21EF-D1F9-302B-7C02-4C0EAC215A8F}"/>
              </a:ext>
            </a:extLst>
          </p:cNvPr>
          <p:cNvGrpSpPr/>
          <p:nvPr/>
        </p:nvGrpSpPr>
        <p:grpSpPr>
          <a:xfrm>
            <a:off x="26289775" y="10141216"/>
            <a:ext cx="10184148" cy="15334719"/>
            <a:chOff x="26289775" y="10141216"/>
            <a:chExt cx="10184148" cy="15334719"/>
          </a:xfrm>
        </p:grpSpPr>
        <p:sp>
          <p:nvSpPr>
            <p:cNvPr id="20" name="Rounded Rectangle 7">
              <a:extLst>
                <a:ext uri="{FF2B5EF4-FFF2-40B4-BE49-F238E27FC236}">
                  <a16:creationId xmlns:a16="http://schemas.microsoft.com/office/drawing/2014/main" id="{A08B3DEA-3EE1-A22A-CA08-6BD257E48AED}"/>
                </a:ext>
              </a:extLst>
            </p:cNvPr>
            <p:cNvSpPr/>
            <p:nvPr/>
          </p:nvSpPr>
          <p:spPr>
            <a:xfrm>
              <a:off x="26308870" y="10141216"/>
              <a:ext cx="10165053" cy="15334719"/>
            </a:xfrm>
            <a:prstGeom prst="roundRect">
              <a:avLst>
                <a:gd name="adj" fmla="val 8397"/>
              </a:avLst>
            </a:prstGeom>
            <a:noFill/>
            <a:ln w="63500">
              <a:solidFill>
                <a:srgbClr val="ECBA2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51000" tIns="351000" rIns="351000" bIns="351000" rtlCol="0" anchor="ctr"/>
            <a:lstStyle/>
            <a:p>
              <a:pPr>
                <a:lnSpc>
                  <a:spcPct val="150000"/>
                </a:lnSpc>
              </a:pPr>
              <a:endParaRPr lang="en-JM" sz="12000" dirty="0">
                <a:solidFill>
                  <a:schemeClr val="bg1"/>
                </a:solidFill>
                <a:latin typeface="Roboto Light"/>
                <a:ea typeface="Roboto Light"/>
                <a:cs typeface="Roboto Light"/>
              </a:endParaRPr>
            </a:p>
          </p:txBody>
        </p:sp>
        <p:sp>
          <p:nvSpPr>
            <p:cNvPr id="21" name="Content Placeholder 2">
              <a:extLst>
                <a:ext uri="{FF2B5EF4-FFF2-40B4-BE49-F238E27FC236}">
                  <a16:creationId xmlns:a16="http://schemas.microsoft.com/office/drawing/2014/main" id="{171F05BE-2A4F-4A6D-00BA-576D855B46DA}"/>
                </a:ext>
              </a:extLst>
            </p:cNvPr>
            <p:cNvSpPr txBox="1">
              <a:spLocks/>
            </p:cNvSpPr>
            <p:nvPr/>
          </p:nvSpPr>
          <p:spPr>
            <a:xfrm>
              <a:off x="26289775" y="10991883"/>
              <a:ext cx="10117927" cy="1958334"/>
            </a:xfrm>
            <a:prstGeom prst="rect">
              <a:avLst/>
            </a:prstGeom>
          </p:spPr>
          <p:txBody>
            <a:bodyPr vert="horz" lIns="456404" tIns="228203" rIns="456404" bIns="228203" rtlCol="0" anchor="ctr">
              <a:noAutofit/>
            </a:bodyPr>
            <a:lstStyle>
              <a:lvl1pPr marL="1711516" indent="-1711516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15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708285" indent="-1426264" algn="l" defTabSz="2282022" rtl="0" eaLnBrk="1" latinLnBrk="0" hangingPunct="1">
                <a:spcBef>
                  <a:spcPct val="20000"/>
                </a:spcBef>
                <a:buFont typeface="Arial"/>
                <a:buChar char="–"/>
                <a:defRPr sz="14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5705056" indent="-1141012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1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7987076" indent="-1141012" algn="l" defTabSz="2282022" rtl="0" eaLnBrk="1" latinLnBrk="0" hangingPunct="1">
                <a:spcBef>
                  <a:spcPct val="20000"/>
                </a:spcBef>
                <a:buFont typeface="Arial"/>
                <a:buChar char="–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0269098" indent="-1141012" algn="l" defTabSz="2282022" rtl="0" eaLnBrk="1" latinLnBrk="0" hangingPunct="1">
                <a:spcBef>
                  <a:spcPct val="20000"/>
                </a:spcBef>
                <a:buFont typeface="Arial"/>
                <a:buChar char="»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2551120" indent="-1141012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4833142" indent="-1141012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7115163" indent="-1141012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9397185" indent="-1141012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Aft>
                  <a:spcPts val="4800"/>
                </a:spcAft>
                <a:buClr>
                  <a:srgbClr val="CC6E16"/>
                </a:buClr>
                <a:buNone/>
              </a:pPr>
              <a:r>
                <a:rPr lang="en-US" sz="7200" b="1" dirty="0">
                  <a:solidFill>
                    <a:srgbClr val="475043"/>
                  </a:solidFill>
                  <a:latin typeface="Arial"/>
                  <a:cs typeface="Arial"/>
                </a:rPr>
                <a:t>Thriving</a:t>
              </a:r>
              <a:br>
                <a:rPr lang="en-US" sz="7200" b="1" dirty="0">
                  <a:solidFill>
                    <a:srgbClr val="475043"/>
                  </a:solidFill>
                  <a:latin typeface="Arial"/>
                  <a:cs typeface="Arial"/>
                </a:rPr>
              </a:br>
              <a:r>
                <a:rPr lang="en-US" sz="7200" b="1" dirty="0">
                  <a:solidFill>
                    <a:srgbClr val="475043"/>
                  </a:solidFill>
                  <a:latin typeface="Arial"/>
                  <a:cs typeface="Arial"/>
                </a:rPr>
                <a:t>Moment</a:t>
              </a:r>
            </a:p>
          </p:txBody>
        </p:sp>
        <p:sp>
          <p:nvSpPr>
            <p:cNvPr id="22" name="Content Placeholder 2">
              <a:extLst>
                <a:ext uri="{FF2B5EF4-FFF2-40B4-BE49-F238E27FC236}">
                  <a16:creationId xmlns:a16="http://schemas.microsoft.com/office/drawing/2014/main" id="{BC3774A1-8CFF-A517-4944-8826C1943465}"/>
                </a:ext>
              </a:extLst>
            </p:cNvPr>
            <p:cNvSpPr txBox="1">
              <a:spLocks/>
            </p:cNvSpPr>
            <p:nvPr/>
          </p:nvSpPr>
          <p:spPr>
            <a:xfrm>
              <a:off x="26722438" y="12950217"/>
              <a:ext cx="9252601" cy="12103310"/>
            </a:xfrm>
            <a:prstGeom prst="rect">
              <a:avLst/>
            </a:prstGeom>
          </p:spPr>
          <p:txBody>
            <a:bodyPr vert="horz" lIns="456404" tIns="228203" rIns="456404" bIns="228203" rtlCol="0" anchor="ctr">
              <a:noAutofit/>
            </a:bodyPr>
            <a:lstStyle>
              <a:lvl1pPr marL="1711516" indent="-1711516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15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708285" indent="-1426264" algn="l" defTabSz="2282022" rtl="0" eaLnBrk="1" latinLnBrk="0" hangingPunct="1">
                <a:spcBef>
                  <a:spcPct val="20000"/>
                </a:spcBef>
                <a:buFont typeface="Arial"/>
                <a:buChar char="–"/>
                <a:defRPr sz="14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5705056" indent="-1141012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1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7987076" indent="-1141012" algn="l" defTabSz="2282022" rtl="0" eaLnBrk="1" latinLnBrk="0" hangingPunct="1">
                <a:spcBef>
                  <a:spcPct val="20000"/>
                </a:spcBef>
                <a:buFont typeface="Arial"/>
                <a:buChar char="–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0269098" indent="-1141012" algn="l" defTabSz="2282022" rtl="0" eaLnBrk="1" latinLnBrk="0" hangingPunct="1">
                <a:spcBef>
                  <a:spcPct val="20000"/>
                </a:spcBef>
                <a:buFont typeface="Arial"/>
                <a:buChar char="»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2551120" indent="-1141012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4833142" indent="-1141012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7115163" indent="-1141012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9397185" indent="-1141012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2282022" rtl="0" eaLnBrk="1" fontAlgn="auto" latinLnBrk="0" hangingPunct="1">
                <a:lnSpc>
                  <a:spcPts val="10000"/>
                </a:lnSpc>
                <a:spcBef>
                  <a:spcPts val="0"/>
                </a:spcBef>
                <a:spcAft>
                  <a:spcPts val="3600"/>
                </a:spcAft>
                <a:buClr>
                  <a:srgbClr val="CC6E16"/>
                </a:buClr>
                <a:buSzTx/>
                <a:buFontTx/>
                <a:buNone/>
                <a:tabLst/>
                <a:defRPr/>
              </a:pPr>
              <a:r>
                <a:rPr kumimoji="0" lang="en-US" sz="8000" b="0" i="0" u="none" strike="noStrike" kern="1200" cap="none" spc="0" normalizeH="0" baseline="0" noProof="0" dirty="0">
                  <a:ln>
                    <a:noFill/>
                  </a:ln>
                  <a:solidFill>
                    <a:srgbClr val="09101B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I’ll draw a big heart or star </a:t>
              </a:r>
              <a:br>
                <a:rPr kumimoji="0" lang="en-US" sz="8000" b="0" i="0" u="none" strike="noStrike" kern="1200" cap="none" spc="0" normalizeH="0" baseline="0" noProof="0" dirty="0">
                  <a:ln>
                    <a:noFill/>
                  </a:ln>
                  <a:solidFill>
                    <a:srgbClr val="09101B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</a:br>
              <a:r>
                <a:rPr kumimoji="0" lang="en-US" sz="8000" b="0" i="0" u="none" strike="noStrike" kern="1200" cap="none" spc="0" normalizeH="0" baseline="0" noProof="0" dirty="0">
                  <a:ln>
                    <a:noFill/>
                  </a:ln>
                  <a:solidFill>
                    <a:srgbClr val="09101B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next to the </a:t>
              </a:r>
              <a:br>
                <a:rPr kumimoji="0" lang="en-US" sz="8000" b="0" i="0" u="none" strike="noStrike" kern="1200" cap="none" spc="0" normalizeH="0" baseline="0" noProof="0" dirty="0">
                  <a:ln>
                    <a:noFill/>
                  </a:ln>
                  <a:solidFill>
                    <a:srgbClr val="09101B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</a:br>
              <a:r>
                <a:rPr kumimoji="0" lang="en-US" sz="8000" b="0" i="0" u="none" strike="noStrike" kern="1200" cap="none" spc="0" normalizeH="0" baseline="0" noProof="0" dirty="0">
                  <a:ln>
                    <a:noFill/>
                  </a:ln>
                  <a:solidFill>
                    <a:srgbClr val="09101B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healthy items </a:t>
              </a:r>
              <a:br>
                <a:rPr kumimoji="0" lang="en-US" sz="8000" b="0" i="0" u="none" strike="noStrike" kern="1200" cap="none" spc="0" normalizeH="0" baseline="0" noProof="0" dirty="0">
                  <a:ln>
                    <a:noFill/>
                  </a:ln>
                  <a:solidFill>
                    <a:srgbClr val="09101B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</a:br>
              <a:r>
                <a:rPr kumimoji="0" lang="en-US" sz="8000" b="0" i="0" u="none" strike="noStrike" kern="1200" cap="none" spc="0" normalizeH="0" baseline="0" noProof="0" dirty="0">
                  <a:ln>
                    <a:noFill/>
                  </a:ln>
                  <a:solidFill>
                    <a:srgbClr val="09101B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as a reward.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889211BB-FB2C-FF68-072F-E5CBC99C1660}"/>
              </a:ext>
            </a:extLst>
          </p:cNvPr>
          <p:cNvGrpSpPr/>
          <p:nvPr/>
        </p:nvGrpSpPr>
        <p:grpSpPr>
          <a:xfrm>
            <a:off x="36931557" y="10137907"/>
            <a:ext cx="10165053" cy="15334719"/>
            <a:chOff x="36931557" y="10137907"/>
            <a:chExt cx="10165053" cy="15334719"/>
          </a:xfrm>
        </p:grpSpPr>
        <p:sp>
          <p:nvSpPr>
            <p:cNvPr id="25" name="Rounded Rectangle 7">
              <a:extLst>
                <a:ext uri="{FF2B5EF4-FFF2-40B4-BE49-F238E27FC236}">
                  <a16:creationId xmlns:a16="http://schemas.microsoft.com/office/drawing/2014/main" id="{75158B92-2EC6-8710-FD36-94C1D298BDF0}"/>
                </a:ext>
              </a:extLst>
            </p:cNvPr>
            <p:cNvSpPr/>
            <p:nvPr/>
          </p:nvSpPr>
          <p:spPr>
            <a:xfrm>
              <a:off x="36931557" y="10137907"/>
              <a:ext cx="10165053" cy="15334719"/>
            </a:xfrm>
            <a:prstGeom prst="roundRect">
              <a:avLst>
                <a:gd name="adj" fmla="val 8397"/>
              </a:avLst>
            </a:prstGeom>
            <a:noFill/>
            <a:ln w="63500">
              <a:solidFill>
                <a:srgbClr val="ECBA2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51000" tIns="351000" rIns="351000" bIns="351000" rtlCol="0" anchor="ctr"/>
            <a:lstStyle/>
            <a:p>
              <a:pPr>
                <a:lnSpc>
                  <a:spcPct val="150000"/>
                </a:lnSpc>
              </a:pPr>
              <a:endParaRPr lang="en-JM" sz="12000" dirty="0">
                <a:solidFill>
                  <a:schemeClr val="bg1"/>
                </a:solidFill>
                <a:latin typeface="Roboto Light"/>
                <a:ea typeface="Roboto Light"/>
                <a:cs typeface="Roboto Light"/>
              </a:endParaRPr>
            </a:p>
          </p:txBody>
        </p:sp>
        <p:sp>
          <p:nvSpPr>
            <p:cNvPr id="26" name="Content Placeholder 2">
              <a:extLst>
                <a:ext uri="{FF2B5EF4-FFF2-40B4-BE49-F238E27FC236}">
                  <a16:creationId xmlns:a16="http://schemas.microsoft.com/office/drawing/2014/main" id="{3523B2FE-2ED8-CF6A-7E22-B6CD7F7A67A9}"/>
                </a:ext>
              </a:extLst>
            </p:cNvPr>
            <p:cNvSpPr txBox="1">
              <a:spLocks/>
            </p:cNvSpPr>
            <p:nvPr/>
          </p:nvSpPr>
          <p:spPr>
            <a:xfrm>
              <a:off x="36940583" y="10991883"/>
              <a:ext cx="10117927" cy="1958334"/>
            </a:xfrm>
            <a:prstGeom prst="rect">
              <a:avLst/>
            </a:prstGeom>
          </p:spPr>
          <p:txBody>
            <a:bodyPr vert="horz" lIns="456404" tIns="228203" rIns="456404" bIns="228203" rtlCol="0" anchor="ctr">
              <a:noAutofit/>
            </a:bodyPr>
            <a:lstStyle>
              <a:lvl1pPr marL="1711516" indent="-1711516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15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708285" indent="-1426264" algn="l" defTabSz="2282022" rtl="0" eaLnBrk="1" latinLnBrk="0" hangingPunct="1">
                <a:spcBef>
                  <a:spcPct val="20000"/>
                </a:spcBef>
                <a:buFont typeface="Arial"/>
                <a:buChar char="–"/>
                <a:defRPr sz="14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5705056" indent="-1141012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1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7987076" indent="-1141012" algn="l" defTabSz="2282022" rtl="0" eaLnBrk="1" latinLnBrk="0" hangingPunct="1">
                <a:spcBef>
                  <a:spcPct val="20000"/>
                </a:spcBef>
                <a:buFont typeface="Arial"/>
                <a:buChar char="–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0269098" indent="-1141012" algn="l" defTabSz="2282022" rtl="0" eaLnBrk="1" latinLnBrk="0" hangingPunct="1">
                <a:spcBef>
                  <a:spcPct val="20000"/>
                </a:spcBef>
                <a:buFont typeface="Arial"/>
                <a:buChar char="»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2551120" indent="-1141012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4833142" indent="-1141012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7115163" indent="-1141012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9397185" indent="-1141012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Aft>
                  <a:spcPts val="4800"/>
                </a:spcAft>
                <a:buClr>
                  <a:srgbClr val="CC6E16"/>
                </a:buClr>
                <a:buNone/>
              </a:pPr>
              <a:r>
                <a:rPr lang="en-US" sz="7200" b="1" dirty="0">
                  <a:solidFill>
                    <a:srgbClr val="475043"/>
                  </a:solidFill>
                  <a:latin typeface="Arial"/>
                  <a:cs typeface="Arial"/>
                </a:rPr>
                <a:t>Nourishing Reflection</a:t>
              </a:r>
            </a:p>
          </p:txBody>
        </p:sp>
        <p:sp>
          <p:nvSpPr>
            <p:cNvPr id="33" name="Content Placeholder 2">
              <a:extLst>
                <a:ext uri="{FF2B5EF4-FFF2-40B4-BE49-F238E27FC236}">
                  <a16:creationId xmlns:a16="http://schemas.microsoft.com/office/drawing/2014/main" id="{3E5EBC24-C1BF-378F-C6DF-7BD0E08FF20E}"/>
                </a:ext>
              </a:extLst>
            </p:cNvPr>
            <p:cNvSpPr txBox="1">
              <a:spLocks/>
            </p:cNvSpPr>
            <p:nvPr/>
          </p:nvSpPr>
          <p:spPr>
            <a:xfrm>
              <a:off x="36940583" y="12950217"/>
              <a:ext cx="10117927" cy="12103310"/>
            </a:xfrm>
            <a:prstGeom prst="rect">
              <a:avLst/>
            </a:prstGeom>
          </p:spPr>
          <p:txBody>
            <a:bodyPr vert="horz" lIns="456404" tIns="228203" rIns="456404" bIns="228203" rtlCol="0" anchor="ctr">
              <a:noAutofit/>
            </a:bodyPr>
            <a:lstStyle>
              <a:lvl1pPr marL="1711516" indent="-1711516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15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708285" indent="-1426264" algn="l" defTabSz="2282022" rtl="0" eaLnBrk="1" latinLnBrk="0" hangingPunct="1">
                <a:spcBef>
                  <a:spcPct val="20000"/>
                </a:spcBef>
                <a:buFont typeface="Arial"/>
                <a:buChar char="–"/>
                <a:defRPr sz="14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5705056" indent="-1141012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1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7987076" indent="-1141012" algn="l" defTabSz="2282022" rtl="0" eaLnBrk="1" latinLnBrk="0" hangingPunct="1">
                <a:spcBef>
                  <a:spcPct val="20000"/>
                </a:spcBef>
                <a:buFont typeface="Arial"/>
                <a:buChar char="–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0269098" indent="-1141012" algn="l" defTabSz="2282022" rtl="0" eaLnBrk="1" latinLnBrk="0" hangingPunct="1">
                <a:spcBef>
                  <a:spcPct val="20000"/>
                </a:spcBef>
                <a:buFont typeface="Arial"/>
                <a:buChar char="»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2551120" indent="-1141012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4833142" indent="-1141012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7115163" indent="-1141012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9397185" indent="-1141012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2282022" rtl="0" eaLnBrk="1" fontAlgn="auto" latinLnBrk="0" hangingPunct="1">
                <a:lnSpc>
                  <a:spcPts val="10000"/>
                </a:lnSpc>
                <a:spcBef>
                  <a:spcPts val="0"/>
                </a:spcBef>
                <a:spcAft>
                  <a:spcPts val="3600"/>
                </a:spcAft>
                <a:buClr>
                  <a:srgbClr val="CC6E16"/>
                </a:buClr>
                <a:buSzTx/>
                <a:buFontTx/>
                <a:buNone/>
                <a:tabLst/>
                <a:defRPr/>
              </a:pPr>
              <a:r>
                <a:rPr kumimoji="0" lang="en-US" sz="8000" b="0" i="0" u="none" strike="noStrike" kern="1200" cap="none" spc="0" normalizeH="0" baseline="0" noProof="0" dirty="0">
                  <a:ln>
                    <a:noFill/>
                  </a:ln>
                  <a:solidFill>
                    <a:srgbClr val="09101B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I expect eating healthier foods </a:t>
              </a:r>
              <a:br>
                <a:rPr kumimoji="0" lang="en-US" sz="8000" b="0" i="0" u="none" strike="noStrike" kern="1200" cap="none" spc="0" normalizeH="0" baseline="0" noProof="0" dirty="0">
                  <a:ln>
                    <a:noFill/>
                  </a:ln>
                  <a:solidFill>
                    <a:srgbClr val="09101B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</a:br>
              <a:r>
                <a:rPr kumimoji="0" lang="en-US" sz="8000" b="0" i="0" u="none" strike="noStrike" kern="1200" cap="none" spc="0" normalizeH="0" baseline="0" noProof="0" dirty="0">
                  <a:ln>
                    <a:noFill/>
                  </a:ln>
                  <a:solidFill>
                    <a:srgbClr val="09101B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will help me feel better and have more energy.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22636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7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46D29A5-D7F7-847A-9A29-0EF17A0A37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D4B8FE-7EC2-0215-0A6C-108AC0A73A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46750" y="4208411"/>
            <a:ext cx="46011465" cy="3963820"/>
          </a:xfrm>
        </p:spPr>
        <p:txBody>
          <a:bodyPr>
            <a:normAutofit/>
          </a:bodyPr>
          <a:lstStyle/>
          <a:p>
            <a:pPr algn="l"/>
            <a:r>
              <a:rPr lang="en-US" sz="17700" b="1" dirty="0">
                <a:solidFill>
                  <a:srgbClr val="09101B"/>
                </a:solidFill>
                <a:latin typeface="Arial"/>
                <a:cs typeface="Arial"/>
              </a:rPr>
              <a:t>Your Rooted Routine for Health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1F182F5-0BB4-B35B-9F89-04EEC31F9C47}"/>
              </a:ext>
            </a:extLst>
          </p:cNvPr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>
            <a:solidFill>
              <a:srgbClr val="ECBA2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071" tIns="40535" rIns="81071" bIns="40535" rtlCol="0" anchor="ctr"/>
          <a:lstStyle/>
          <a:p>
            <a:pPr algn="ctr"/>
            <a:endParaRPr lang="en-US">
              <a:solidFill>
                <a:srgbClr val="E63A45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4B818B5-1E5D-4ADF-9415-F9DEB5F526FD}"/>
              </a:ext>
            </a:extLst>
          </p:cNvPr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</p:spPr>
        <p:txBody>
          <a:bodyPr wrap="square" lIns="81071" tIns="40535" rIns="81071" bIns="40535" rtlCol="0">
            <a:spAutoFit/>
          </a:bodyPr>
          <a:lstStyle/>
          <a:p>
            <a:r>
              <a:rPr lang="en-US" spc="532" dirty="0">
                <a:solidFill>
                  <a:srgbClr val="475043"/>
                </a:solidFill>
                <a:latin typeface="Arial"/>
                <a:cs typeface="Arial"/>
              </a:rPr>
              <a:t>ROOTED ROUTINES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C5C8ADA-9134-0458-FD0A-2EFB51A83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</p:spPr>
        <p:txBody>
          <a:bodyPr/>
          <a:lstStyle/>
          <a:p>
            <a:fld id="{7CA9BF71-2ECD-7E4E-A1A8-85694276B60E}" type="slidenum">
              <a:rPr lang="en-US" smtClean="0"/>
              <a:t>45</a:t>
            </a:fld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5CEB55A-B84B-A468-F6D2-AEC6B220E864}"/>
              </a:ext>
            </a:extLst>
          </p:cNvPr>
          <p:cNvGrpSpPr/>
          <p:nvPr/>
        </p:nvGrpSpPr>
        <p:grpSpPr>
          <a:xfrm>
            <a:off x="5085437" y="10137908"/>
            <a:ext cx="10165053" cy="15334719"/>
            <a:chOff x="5085437" y="10137908"/>
            <a:chExt cx="10165053" cy="15334719"/>
          </a:xfrm>
        </p:grpSpPr>
        <p:sp>
          <p:nvSpPr>
            <p:cNvPr id="9" name="Rounded Rectangle 7">
              <a:extLst>
                <a:ext uri="{FF2B5EF4-FFF2-40B4-BE49-F238E27FC236}">
                  <a16:creationId xmlns:a16="http://schemas.microsoft.com/office/drawing/2014/main" id="{2BD1411E-5A32-2AA6-0394-F06EA97E1077}"/>
                </a:ext>
              </a:extLst>
            </p:cNvPr>
            <p:cNvSpPr/>
            <p:nvPr/>
          </p:nvSpPr>
          <p:spPr>
            <a:xfrm>
              <a:off x="5085437" y="10137908"/>
              <a:ext cx="10165053" cy="15334719"/>
            </a:xfrm>
            <a:prstGeom prst="roundRect">
              <a:avLst>
                <a:gd name="adj" fmla="val 8397"/>
              </a:avLst>
            </a:prstGeom>
            <a:noFill/>
            <a:ln w="63500">
              <a:solidFill>
                <a:srgbClr val="ECBA2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51000" tIns="351000" rIns="351000" bIns="351000" rtlCol="0" anchor="ctr"/>
            <a:lstStyle/>
            <a:p>
              <a:pPr>
                <a:lnSpc>
                  <a:spcPct val="150000"/>
                </a:lnSpc>
              </a:pPr>
              <a:endParaRPr lang="en-JM" sz="12000" dirty="0">
                <a:solidFill>
                  <a:schemeClr val="bg1"/>
                </a:solidFill>
                <a:latin typeface="Roboto Light"/>
                <a:ea typeface="Roboto Light"/>
                <a:cs typeface="Roboto Light"/>
              </a:endParaRPr>
            </a:p>
          </p:txBody>
        </p:sp>
        <p:sp>
          <p:nvSpPr>
            <p:cNvPr id="11" name="Content Placeholder 2">
              <a:extLst>
                <a:ext uri="{FF2B5EF4-FFF2-40B4-BE49-F238E27FC236}">
                  <a16:creationId xmlns:a16="http://schemas.microsoft.com/office/drawing/2014/main" id="{C1F8ADB2-D73D-71AB-7D50-CD2640463FA8}"/>
                </a:ext>
              </a:extLst>
            </p:cNvPr>
            <p:cNvSpPr txBox="1">
              <a:spLocks/>
            </p:cNvSpPr>
            <p:nvPr/>
          </p:nvSpPr>
          <p:spPr>
            <a:xfrm>
              <a:off x="5101092" y="10991883"/>
              <a:ext cx="10117927" cy="1958334"/>
            </a:xfrm>
            <a:prstGeom prst="rect">
              <a:avLst/>
            </a:prstGeom>
          </p:spPr>
          <p:txBody>
            <a:bodyPr vert="horz" lIns="456404" tIns="228203" rIns="456404" bIns="228203" rtlCol="0" anchor="ctr">
              <a:noAutofit/>
            </a:bodyPr>
            <a:lstStyle>
              <a:lvl1pPr marL="1711516" indent="-1711516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15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708285" indent="-1426264" algn="l" defTabSz="2282022" rtl="0" eaLnBrk="1" latinLnBrk="0" hangingPunct="1">
                <a:spcBef>
                  <a:spcPct val="20000"/>
                </a:spcBef>
                <a:buFont typeface="Arial"/>
                <a:buChar char="–"/>
                <a:defRPr sz="14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5705056" indent="-1141012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1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7987076" indent="-1141012" algn="l" defTabSz="2282022" rtl="0" eaLnBrk="1" latinLnBrk="0" hangingPunct="1">
                <a:spcBef>
                  <a:spcPct val="20000"/>
                </a:spcBef>
                <a:buFont typeface="Arial"/>
                <a:buChar char="–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0269098" indent="-1141012" algn="l" defTabSz="2282022" rtl="0" eaLnBrk="1" latinLnBrk="0" hangingPunct="1">
                <a:spcBef>
                  <a:spcPct val="20000"/>
                </a:spcBef>
                <a:buFont typeface="Arial"/>
                <a:buChar char="»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2551120" indent="-1141012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4833142" indent="-1141012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7115163" indent="-1141012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9397185" indent="-1141012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Aft>
                  <a:spcPts val="4800"/>
                </a:spcAft>
                <a:buClr>
                  <a:srgbClr val="CC6E16"/>
                </a:buClr>
                <a:buNone/>
              </a:pPr>
              <a:r>
                <a:rPr lang="en-US" sz="7200" b="1" dirty="0">
                  <a:solidFill>
                    <a:srgbClr val="475043"/>
                  </a:solidFill>
                  <a:latin typeface="Arial"/>
                  <a:cs typeface="Arial"/>
                </a:rPr>
                <a:t>Grounded Beginnings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29B690B-FFFC-FDBF-6FD1-5F8ADD887267}"/>
              </a:ext>
            </a:extLst>
          </p:cNvPr>
          <p:cNvGrpSpPr/>
          <p:nvPr/>
        </p:nvGrpSpPr>
        <p:grpSpPr>
          <a:xfrm>
            <a:off x="15704774" y="10141216"/>
            <a:ext cx="10165053" cy="15334719"/>
            <a:chOff x="15704774" y="10141216"/>
            <a:chExt cx="10165053" cy="15334719"/>
          </a:xfrm>
        </p:grpSpPr>
        <p:sp>
          <p:nvSpPr>
            <p:cNvPr id="15" name="Rounded Rectangle 7">
              <a:extLst>
                <a:ext uri="{FF2B5EF4-FFF2-40B4-BE49-F238E27FC236}">
                  <a16:creationId xmlns:a16="http://schemas.microsoft.com/office/drawing/2014/main" id="{17140A6D-1B2C-5CD8-015D-8214B2F9DFE2}"/>
                </a:ext>
              </a:extLst>
            </p:cNvPr>
            <p:cNvSpPr/>
            <p:nvPr/>
          </p:nvSpPr>
          <p:spPr>
            <a:xfrm>
              <a:off x="15704774" y="10141216"/>
              <a:ext cx="10165053" cy="15334719"/>
            </a:xfrm>
            <a:prstGeom prst="roundRect">
              <a:avLst>
                <a:gd name="adj" fmla="val 8397"/>
              </a:avLst>
            </a:prstGeom>
            <a:noFill/>
            <a:ln w="63500">
              <a:solidFill>
                <a:srgbClr val="ECBA2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51000" tIns="351000" rIns="351000" bIns="351000" rtlCol="0" anchor="ctr"/>
            <a:lstStyle/>
            <a:p>
              <a:pPr>
                <a:lnSpc>
                  <a:spcPct val="150000"/>
                </a:lnSpc>
              </a:pPr>
              <a:endParaRPr lang="en-JM" sz="12000" dirty="0">
                <a:solidFill>
                  <a:schemeClr val="bg1"/>
                </a:solidFill>
                <a:latin typeface="Roboto Light"/>
                <a:ea typeface="Roboto Light"/>
                <a:cs typeface="Roboto Light"/>
              </a:endParaRPr>
            </a:p>
          </p:txBody>
        </p:sp>
        <p:sp>
          <p:nvSpPr>
            <p:cNvPr id="16" name="Content Placeholder 2">
              <a:extLst>
                <a:ext uri="{FF2B5EF4-FFF2-40B4-BE49-F238E27FC236}">
                  <a16:creationId xmlns:a16="http://schemas.microsoft.com/office/drawing/2014/main" id="{9002A7D7-54D5-AF2F-2643-C16BB4F2298E}"/>
                </a:ext>
              </a:extLst>
            </p:cNvPr>
            <p:cNvSpPr txBox="1">
              <a:spLocks/>
            </p:cNvSpPr>
            <p:nvPr/>
          </p:nvSpPr>
          <p:spPr>
            <a:xfrm>
              <a:off x="15751900" y="10991883"/>
              <a:ext cx="10117927" cy="1958334"/>
            </a:xfrm>
            <a:prstGeom prst="rect">
              <a:avLst/>
            </a:prstGeom>
          </p:spPr>
          <p:txBody>
            <a:bodyPr vert="horz" lIns="456404" tIns="228203" rIns="456404" bIns="228203" rtlCol="0" anchor="ctr">
              <a:noAutofit/>
            </a:bodyPr>
            <a:lstStyle>
              <a:lvl1pPr marL="1711516" indent="-1711516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15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708285" indent="-1426264" algn="l" defTabSz="2282022" rtl="0" eaLnBrk="1" latinLnBrk="0" hangingPunct="1">
                <a:spcBef>
                  <a:spcPct val="20000"/>
                </a:spcBef>
                <a:buFont typeface="Arial"/>
                <a:buChar char="–"/>
                <a:defRPr sz="14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5705056" indent="-1141012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1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7987076" indent="-1141012" algn="l" defTabSz="2282022" rtl="0" eaLnBrk="1" latinLnBrk="0" hangingPunct="1">
                <a:spcBef>
                  <a:spcPct val="20000"/>
                </a:spcBef>
                <a:buFont typeface="Arial"/>
                <a:buChar char="–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0269098" indent="-1141012" algn="l" defTabSz="2282022" rtl="0" eaLnBrk="1" latinLnBrk="0" hangingPunct="1">
                <a:spcBef>
                  <a:spcPct val="20000"/>
                </a:spcBef>
                <a:buFont typeface="Arial"/>
                <a:buChar char="»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2551120" indent="-1141012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4833142" indent="-1141012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7115163" indent="-1141012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9397185" indent="-1141012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Aft>
                  <a:spcPts val="4800"/>
                </a:spcAft>
                <a:buClr>
                  <a:srgbClr val="CC6E16"/>
                </a:buClr>
                <a:buNone/>
              </a:pPr>
              <a:r>
                <a:rPr lang="en-US" sz="7200" b="1" dirty="0">
                  <a:solidFill>
                    <a:srgbClr val="475043"/>
                  </a:solidFill>
                  <a:latin typeface="Arial"/>
                  <a:cs typeface="Arial"/>
                </a:rPr>
                <a:t>Nurturing</a:t>
              </a:r>
              <a:br>
                <a:rPr lang="en-US" sz="7200" b="1" dirty="0">
                  <a:solidFill>
                    <a:srgbClr val="475043"/>
                  </a:solidFill>
                  <a:latin typeface="Arial"/>
                  <a:cs typeface="Arial"/>
                </a:rPr>
              </a:br>
              <a:r>
                <a:rPr lang="en-US" sz="7200" b="1" dirty="0">
                  <a:solidFill>
                    <a:srgbClr val="475043"/>
                  </a:solidFill>
                  <a:latin typeface="Arial"/>
                  <a:cs typeface="Arial"/>
                </a:rPr>
                <a:t>Action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F7D93794-1A73-DD3B-6D91-32FA8D952DE3}"/>
              </a:ext>
            </a:extLst>
          </p:cNvPr>
          <p:cNvGrpSpPr/>
          <p:nvPr/>
        </p:nvGrpSpPr>
        <p:grpSpPr>
          <a:xfrm>
            <a:off x="26289775" y="10141216"/>
            <a:ext cx="10184148" cy="15334719"/>
            <a:chOff x="26289775" y="10141216"/>
            <a:chExt cx="10184148" cy="15334719"/>
          </a:xfrm>
        </p:grpSpPr>
        <p:sp>
          <p:nvSpPr>
            <p:cNvPr id="20" name="Rounded Rectangle 7">
              <a:extLst>
                <a:ext uri="{FF2B5EF4-FFF2-40B4-BE49-F238E27FC236}">
                  <a16:creationId xmlns:a16="http://schemas.microsoft.com/office/drawing/2014/main" id="{E031B039-A83B-843C-0C68-89E3B21186F3}"/>
                </a:ext>
              </a:extLst>
            </p:cNvPr>
            <p:cNvSpPr/>
            <p:nvPr/>
          </p:nvSpPr>
          <p:spPr>
            <a:xfrm>
              <a:off x="26308870" y="10141216"/>
              <a:ext cx="10165053" cy="15334719"/>
            </a:xfrm>
            <a:prstGeom prst="roundRect">
              <a:avLst>
                <a:gd name="adj" fmla="val 8397"/>
              </a:avLst>
            </a:prstGeom>
            <a:noFill/>
            <a:ln w="63500">
              <a:solidFill>
                <a:srgbClr val="ECBA2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51000" tIns="351000" rIns="351000" bIns="351000" rtlCol="0" anchor="ctr"/>
            <a:lstStyle/>
            <a:p>
              <a:pPr>
                <a:lnSpc>
                  <a:spcPct val="150000"/>
                </a:lnSpc>
              </a:pPr>
              <a:endParaRPr lang="en-JM" sz="12000" dirty="0">
                <a:solidFill>
                  <a:schemeClr val="bg1"/>
                </a:solidFill>
                <a:latin typeface="Roboto Light"/>
                <a:ea typeface="Roboto Light"/>
                <a:cs typeface="Roboto Light"/>
              </a:endParaRPr>
            </a:p>
          </p:txBody>
        </p:sp>
        <p:sp>
          <p:nvSpPr>
            <p:cNvPr id="21" name="Content Placeholder 2">
              <a:extLst>
                <a:ext uri="{FF2B5EF4-FFF2-40B4-BE49-F238E27FC236}">
                  <a16:creationId xmlns:a16="http://schemas.microsoft.com/office/drawing/2014/main" id="{A9B71455-CF82-159F-450F-366CE1EE5AFE}"/>
                </a:ext>
              </a:extLst>
            </p:cNvPr>
            <p:cNvSpPr txBox="1">
              <a:spLocks/>
            </p:cNvSpPr>
            <p:nvPr/>
          </p:nvSpPr>
          <p:spPr>
            <a:xfrm>
              <a:off x="26289775" y="10991883"/>
              <a:ext cx="10117927" cy="1958334"/>
            </a:xfrm>
            <a:prstGeom prst="rect">
              <a:avLst/>
            </a:prstGeom>
          </p:spPr>
          <p:txBody>
            <a:bodyPr vert="horz" lIns="456404" tIns="228203" rIns="456404" bIns="228203" rtlCol="0" anchor="ctr">
              <a:noAutofit/>
            </a:bodyPr>
            <a:lstStyle>
              <a:lvl1pPr marL="1711516" indent="-1711516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15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708285" indent="-1426264" algn="l" defTabSz="2282022" rtl="0" eaLnBrk="1" latinLnBrk="0" hangingPunct="1">
                <a:spcBef>
                  <a:spcPct val="20000"/>
                </a:spcBef>
                <a:buFont typeface="Arial"/>
                <a:buChar char="–"/>
                <a:defRPr sz="14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5705056" indent="-1141012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1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7987076" indent="-1141012" algn="l" defTabSz="2282022" rtl="0" eaLnBrk="1" latinLnBrk="0" hangingPunct="1">
                <a:spcBef>
                  <a:spcPct val="20000"/>
                </a:spcBef>
                <a:buFont typeface="Arial"/>
                <a:buChar char="–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0269098" indent="-1141012" algn="l" defTabSz="2282022" rtl="0" eaLnBrk="1" latinLnBrk="0" hangingPunct="1">
                <a:spcBef>
                  <a:spcPct val="20000"/>
                </a:spcBef>
                <a:buFont typeface="Arial"/>
                <a:buChar char="»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2551120" indent="-1141012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4833142" indent="-1141012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7115163" indent="-1141012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9397185" indent="-1141012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Aft>
                  <a:spcPts val="4800"/>
                </a:spcAft>
                <a:buClr>
                  <a:srgbClr val="CC6E16"/>
                </a:buClr>
                <a:buNone/>
              </a:pPr>
              <a:r>
                <a:rPr lang="en-US" sz="7200" b="1" dirty="0">
                  <a:solidFill>
                    <a:srgbClr val="475043"/>
                  </a:solidFill>
                  <a:latin typeface="Arial"/>
                  <a:cs typeface="Arial"/>
                </a:rPr>
                <a:t>Thriving</a:t>
              </a:r>
              <a:br>
                <a:rPr lang="en-US" sz="7200" b="1" dirty="0">
                  <a:solidFill>
                    <a:srgbClr val="475043"/>
                  </a:solidFill>
                  <a:latin typeface="Arial"/>
                  <a:cs typeface="Arial"/>
                </a:rPr>
              </a:br>
              <a:r>
                <a:rPr lang="en-US" sz="7200" b="1" dirty="0">
                  <a:solidFill>
                    <a:srgbClr val="475043"/>
                  </a:solidFill>
                  <a:latin typeface="Arial"/>
                  <a:cs typeface="Arial"/>
                </a:rPr>
                <a:t>Moment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FDA8DA6B-6B7F-9197-5FAE-FE19A322785D}"/>
              </a:ext>
            </a:extLst>
          </p:cNvPr>
          <p:cNvGrpSpPr/>
          <p:nvPr/>
        </p:nvGrpSpPr>
        <p:grpSpPr>
          <a:xfrm>
            <a:off x="36931557" y="10137907"/>
            <a:ext cx="10165053" cy="15334719"/>
            <a:chOff x="36931557" y="10137907"/>
            <a:chExt cx="10165053" cy="15334719"/>
          </a:xfrm>
        </p:grpSpPr>
        <p:sp>
          <p:nvSpPr>
            <p:cNvPr id="25" name="Rounded Rectangle 7">
              <a:extLst>
                <a:ext uri="{FF2B5EF4-FFF2-40B4-BE49-F238E27FC236}">
                  <a16:creationId xmlns:a16="http://schemas.microsoft.com/office/drawing/2014/main" id="{FD91C0B5-A1A9-D549-2E87-46B38F5E0F28}"/>
                </a:ext>
              </a:extLst>
            </p:cNvPr>
            <p:cNvSpPr/>
            <p:nvPr/>
          </p:nvSpPr>
          <p:spPr>
            <a:xfrm>
              <a:off x="36931557" y="10137907"/>
              <a:ext cx="10165053" cy="15334719"/>
            </a:xfrm>
            <a:prstGeom prst="roundRect">
              <a:avLst>
                <a:gd name="adj" fmla="val 8397"/>
              </a:avLst>
            </a:prstGeom>
            <a:noFill/>
            <a:ln w="63500">
              <a:solidFill>
                <a:srgbClr val="ECBA2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51000" tIns="351000" rIns="351000" bIns="351000" rtlCol="0" anchor="ctr"/>
            <a:lstStyle/>
            <a:p>
              <a:pPr>
                <a:lnSpc>
                  <a:spcPct val="150000"/>
                </a:lnSpc>
              </a:pPr>
              <a:endParaRPr lang="en-JM" sz="12000" dirty="0">
                <a:solidFill>
                  <a:schemeClr val="bg1"/>
                </a:solidFill>
                <a:latin typeface="Roboto Light"/>
                <a:ea typeface="Roboto Light"/>
                <a:cs typeface="Roboto Light"/>
              </a:endParaRPr>
            </a:p>
          </p:txBody>
        </p:sp>
        <p:sp>
          <p:nvSpPr>
            <p:cNvPr id="26" name="Content Placeholder 2">
              <a:extLst>
                <a:ext uri="{FF2B5EF4-FFF2-40B4-BE49-F238E27FC236}">
                  <a16:creationId xmlns:a16="http://schemas.microsoft.com/office/drawing/2014/main" id="{7BB7BAB6-E206-495F-4C3C-13D8CE15BD80}"/>
                </a:ext>
              </a:extLst>
            </p:cNvPr>
            <p:cNvSpPr txBox="1">
              <a:spLocks/>
            </p:cNvSpPr>
            <p:nvPr/>
          </p:nvSpPr>
          <p:spPr>
            <a:xfrm>
              <a:off x="36940583" y="10991883"/>
              <a:ext cx="10117927" cy="1958334"/>
            </a:xfrm>
            <a:prstGeom prst="rect">
              <a:avLst/>
            </a:prstGeom>
          </p:spPr>
          <p:txBody>
            <a:bodyPr vert="horz" lIns="456404" tIns="228203" rIns="456404" bIns="228203" rtlCol="0" anchor="ctr">
              <a:noAutofit/>
            </a:bodyPr>
            <a:lstStyle>
              <a:lvl1pPr marL="1711516" indent="-1711516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15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708285" indent="-1426264" algn="l" defTabSz="2282022" rtl="0" eaLnBrk="1" latinLnBrk="0" hangingPunct="1">
                <a:spcBef>
                  <a:spcPct val="20000"/>
                </a:spcBef>
                <a:buFont typeface="Arial"/>
                <a:buChar char="–"/>
                <a:defRPr sz="14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5705056" indent="-1141012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1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7987076" indent="-1141012" algn="l" defTabSz="2282022" rtl="0" eaLnBrk="1" latinLnBrk="0" hangingPunct="1">
                <a:spcBef>
                  <a:spcPct val="20000"/>
                </a:spcBef>
                <a:buFont typeface="Arial"/>
                <a:buChar char="–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0269098" indent="-1141012" algn="l" defTabSz="2282022" rtl="0" eaLnBrk="1" latinLnBrk="0" hangingPunct="1">
                <a:spcBef>
                  <a:spcPct val="20000"/>
                </a:spcBef>
                <a:buFont typeface="Arial"/>
                <a:buChar char="»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2551120" indent="-1141012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4833142" indent="-1141012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7115163" indent="-1141012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9397185" indent="-1141012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Aft>
                  <a:spcPts val="4800"/>
                </a:spcAft>
                <a:buClr>
                  <a:srgbClr val="CC6E16"/>
                </a:buClr>
                <a:buNone/>
              </a:pPr>
              <a:r>
                <a:rPr lang="en-US" sz="7200" b="1" dirty="0">
                  <a:solidFill>
                    <a:srgbClr val="475043"/>
                  </a:solidFill>
                  <a:latin typeface="Arial"/>
                  <a:cs typeface="Arial"/>
                </a:rPr>
                <a:t>Nourishing Reflection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635652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pull/>
      </p:transition>
    </mc:Choice>
    <mc:Fallback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750" y="4208411"/>
            <a:ext cx="46011465" cy="3963820"/>
          </a:xfrm>
        </p:spPr>
        <p:txBody>
          <a:bodyPr>
            <a:normAutofit/>
          </a:bodyPr>
          <a:lstStyle/>
          <a:p>
            <a:pPr algn="l"/>
            <a:r>
              <a:rPr lang="en-US" sz="17700" b="1" dirty="0">
                <a:solidFill>
                  <a:srgbClr val="09101B"/>
                </a:solidFill>
                <a:latin typeface="Arial"/>
                <a:cs typeface="Arial"/>
              </a:rPr>
              <a:t>Quote</a:t>
            </a:r>
          </a:p>
        </p:txBody>
      </p:sp>
      <p:sp>
        <p:nvSpPr>
          <p:cNvPr id="5" name="Rectangle 4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>
            <a:solidFill>
              <a:srgbClr val="ECBA2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071" tIns="40535" rIns="81071" bIns="40535" rtlCol="0" anchor="ctr"/>
          <a:lstStyle/>
          <a:p>
            <a:pPr algn="ctr"/>
            <a:endParaRPr lang="en-US">
              <a:solidFill>
                <a:srgbClr val="E63A4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</p:spPr>
        <p:txBody>
          <a:bodyPr wrap="square" lIns="81071" tIns="40535" rIns="81071" bIns="40535" rtlCol="0">
            <a:spAutoFit/>
          </a:bodyPr>
          <a:lstStyle/>
          <a:p>
            <a:r>
              <a:rPr lang="en-US" spc="532" dirty="0">
                <a:solidFill>
                  <a:srgbClr val="475043"/>
                </a:solidFill>
                <a:latin typeface="Arial"/>
                <a:cs typeface="Arial"/>
              </a:rPr>
              <a:t>ROOTED ROUTINES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A76716B3-D832-7449-ABBB-05BEE86FA62E}"/>
              </a:ext>
            </a:extLst>
          </p:cNvPr>
          <p:cNvSpPr/>
          <p:nvPr/>
        </p:nvSpPr>
        <p:spPr>
          <a:xfrm>
            <a:off x="6219091" y="11807916"/>
            <a:ext cx="38211343" cy="13359912"/>
          </a:xfrm>
          <a:prstGeom prst="roundRect">
            <a:avLst>
              <a:gd name="adj" fmla="val 8397"/>
            </a:avLst>
          </a:prstGeom>
          <a:solidFill>
            <a:srgbClr val="475043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1000" tIns="351000" rIns="351000" bIns="351000" rtlCol="0" anchor="ctr"/>
          <a:lstStyle/>
          <a:p>
            <a:pPr>
              <a:lnSpc>
                <a:spcPct val="150000"/>
              </a:lnSpc>
            </a:pPr>
            <a:endParaRPr lang="en-JM" sz="12000" dirty="0">
              <a:solidFill>
                <a:schemeClr val="bg1"/>
              </a:solidFill>
              <a:latin typeface="Roboto Light"/>
              <a:ea typeface="Roboto Light"/>
              <a:cs typeface="Roboto Light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735AAE8-3F8E-444D-9734-511A2EF588B2}"/>
              </a:ext>
            </a:extLst>
          </p:cNvPr>
          <p:cNvSpPr/>
          <p:nvPr/>
        </p:nvSpPr>
        <p:spPr>
          <a:xfrm>
            <a:off x="4620497" y="10124341"/>
            <a:ext cx="4318714" cy="4325207"/>
          </a:xfrm>
          <a:prstGeom prst="ellipse">
            <a:avLst/>
          </a:prstGeom>
          <a:solidFill>
            <a:srgbClr val="ECBA2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" tIns="3429" rIns="6858" bIns="3429"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912730-D786-BA48-AE96-A96D39C95D85}"/>
              </a:ext>
            </a:extLst>
          </p:cNvPr>
          <p:cNvSpPr txBox="1"/>
          <p:nvPr/>
        </p:nvSpPr>
        <p:spPr>
          <a:xfrm>
            <a:off x="10537806" y="14604409"/>
            <a:ext cx="27790794" cy="44821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0"/>
              </a:lnSpc>
            </a:pPr>
            <a:r>
              <a:rPr lang="en-US" sz="120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"Well-being is realized by small steps, but is truly no small thing."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8C081E0-815F-7740-BE93-5CBE2570B3FE}"/>
              </a:ext>
            </a:extLst>
          </p:cNvPr>
          <p:cNvSpPr txBox="1"/>
          <p:nvPr/>
        </p:nvSpPr>
        <p:spPr>
          <a:xfrm>
            <a:off x="5924785" y="10342307"/>
            <a:ext cx="2775516" cy="6931114"/>
          </a:xfrm>
          <a:prstGeom prst="rect">
            <a:avLst/>
          </a:prstGeom>
          <a:noFill/>
        </p:spPr>
        <p:txBody>
          <a:bodyPr wrap="square" lIns="6080" tIns="3041" rIns="6080" bIns="3041" rtlCol="0">
            <a:spAutoFit/>
          </a:bodyPr>
          <a:lstStyle/>
          <a:p>
            <a:r>
              <a:rPr lang="en-US" sz="45000" dirty="0">
                <a:solidFill>
                  <a:srgbClr val="FFFCF5"/>
                </a:solidFill>
                <a:latin typeface="Arial" panose="020B0604020202020204" pitchFamily="34" charset="0"/>
                <a:ea typeface="Roboto Slab" pitchFamily="2" charset="0"/>
                <a:cs typeface="Arial" panose="020B0604020202020204" pitchFamily="34" charset="0"/>
              </a:rPr>
              <a:t>”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7FF6201-F0BE-EA4B-8E59-DC0722DC4319}"/>
              </a:ext>
            </a:extLst>
          </p:cNvPr>
          <p:cNvSpPr/>
          <p:nvPr/>
        </p:nvSpPr>
        <p:spPr>
          <a:xfrm>
            <a:off x="36638761" y="20771209"/>
            <a:ext cx="4015843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JM" sz="96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– Zeno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C79AA0F-8A3C-D843-B9A0-E78546FDB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</p:spPr>
        <p:txBody>
          <a:bodyPr/>
          <a:lstStyle/>
          <a:p>
            <a:fld id="{7CA9BF71-2ECD-7E4E-A1A8-85694276B60E}" type="slidenum">
              <a:rPr lang="en-US" smtClean="0"/>
              <a:t>46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6891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F4F1D7D-21EB-309F-563D-1132EA41BC70}"/>
              </a:ext>
            </a:extLst>
          </p:cNvPr>
          <p:cNvSpPr/>
          <p:nvPr/>
        </p:nvSpPr>
        <p:spPr>
          <a:xfrm>
            <a:off x="40392626" y="794"/>
            <a:ext cx="10731224" cy="28756769"/>
          </a:xfrm>
          <a:prstGeom prst="rect">
            <a:avLst/>
          </a:prstGeom>
          <a:solidFill>
            <a:srgbClr val="47504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750" y="4208411"/>
            <a:ext cx="46011465" cy="3963820"/>
          </a:xfrm>
        </p:spPr>
        <p:txBody>
          <a:bodyPr>
            <a:normAutofit/>
          </a:bodyPr>
          <a:lstStyle/>
          <a:p>
            <a:pPr algn="l"/>
            <a:r>
              <a:rPr lang="en-US" sz="17700" b="1" dirty="0">
                <a:solidFill>
                  <a:srgbClr val="09101B"/>
                </a:solidFill>
                <a:latin typeface="Arial"/>
                <a:cs typeface="Arial"/>
              </a:rPr>
              <a:t>Recap</a:t>
            </a:r>
          </a:p>
        </p:txBody>
      </p:sp>
      <p:sp>
        <p:nvSpPr>
          <p:cNvPr id="5" name="Rectangle 4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>
            <a:solidFill>
              <a:srgbClr val="ECBA2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071" tIns="40535" rIns="81071" bIns="40535" rtlCol="0" anchor="ctr"/>
          <a:lstStyle/>
          <a:p>
            <a:pPr algn="ctr"/>
            <a:endParaRPr lang="en-US">
              <a:solidFill>
                <a:srgbClr val="E63A4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</p:spPr>
        <p:txBody>
          <a:bodyPr wrap="square" lIns="81071" tIns="40535" rIns="81071" bIns="40535" rtlCol="0">
            <a:spAutoFit/>
          </a:bodyPr>
          <a:lstStyle/>
          <a:p>
            <a:r>
              <a:rPr lang="en-US" spc="532" dirty="0">
                <a:solidFill>
                  <a:srgbClr val="475043"/>
                </a:solidFill>
                <a:latin typeface="Arial"/>
                <a:cs typeface="Arial"/>
              </a:rPr>
              <a:t>HEALTHY HABITS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45703E-FE5B-3C4E-A5C3-DAAC86C2C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</p:spPr>
        <p:txBody>
          <a:bodyPr/>
          <a:lstStyle/>
          <a:p>
            <a:fld id="{7CA9BF71-2ECD-7E4E-A1A8-85694276B60E}" type="slidenum">
              <a:rPr lang="en-US" smtClean="0"/>
              <a:t>47</a:t>
            </a:fld>
            <a:endParaRPr lang="en-US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E5610291-FC25-3B91-3384-C16DC0CD05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69404" y="10603288"/>
            <a:ext cx="31969357" cy="14579396"/>
          </a:xfrm>
        </p:spPr>
        <p:txBody>
          <a:bodyPr>
            <a:noAutofit/>
          </a:bodyPr>
          <a:lstStyle/>
          <a:p>
            <a:pPr>
              <a:lnSpc>
                <a:spcPct val="130000"/>
              </a:lnSpc>
              <a:buClr>
                <a:srgbClr val="475043"/>
              </a:buClr>
              <a:buFont typeface="+mj-lt"/>
              <a:buAutoNum type="arabicPeriod"/>
            </a:pPr>
            <a:r>
              <a:rPr lang="en-US" sz="11000" dirty="0">
                <a:solidFill>
                  <a:srgbClr val="09101B"/>
                </a:solidFill>
                <a:latin typeface="Arial"/>
                <a:cs typeface="Arial"/>
              </a:rPr>
              <a:t>Health: Reflection Round</a:t>
            </a:r>
          </a:p>
          <a:p>
            <a:pPr>
              <a:lnSpc>
                <a:spcPct val="130000"/>
              </a:lnSpc>
              <a:buClr>
                <a:srgbClr val="475043"/>
              </a:buClr>
              <a:buFont typeface="+mj-lt"/>
              <a:buAutoNum type="arabicPeriod"/>
            </a:pPr>
            <a:r>
              <a:rPr lang="en-US" sz="11000" dirty="0">
                <a:solidFill>
                  <a:srgbClr val="09101B"/>
                </a:solidFill>
                <a:latin typeface="Arial"/>
                <a:cs typeface="Arial"/>
              </a:rPr>
              <a:t>Are We Eating Well?</a:t>
            </a:r>
          </a:p>
          <a:p>
            <a:pPr>
              <a:lnSpc>
                <a:spcPct val="130000"/>
              </a:lnSpc>
              <a:buClr>
                <a:srgbClr val="475043"/>
              </a:buClr>
              <a:buFont typeface="+mj-lt"/>
              <a:buAutoNum type="arabicPeriod"/>
            </a:pPr>
            <a:r>
              <a:rPr lang="en-US" sz="11000" dirty="0">
                <a:solidFill>
                  <a:srgbClr val="09101B"/>
                </a:solidFill>
                <a:latin typeface="Arial"/>
                <a:cs typeface="Arial"/>
              </a:rPr>
              <a:t>Are We Moving Mindfully?</a:t>
            </a:r>
          </a:p>
          <a:p>
            <a:pPr>
              <a:lnSpc>
                <a:spcPct val="130000"/>
              </a:lnSpc>
              <a:buClr>
                <a:srgbClr val="475043"/>
              </a:buClr>
              <a:buFont typeface="+mj-lt"/>
              <a:buAutoNum type="arabicPeriod"/>
            </a:pPr>
            <a:r>
              <a:rPr lang="en-US" sz="11000" dirty="0">
                <a:solidFill>
                  <a:srgbClr val="09101B"/>
                </a:solidFill>
                <a:latin typeface="Arial"/>
                <a:cs typeface="Arial"/>
              </a:rPr>
              <a:t>Are We Sleeping Enough?</a:t>
            </a:r>
          </a:p>
          <a:p>
            <a:pPr>
              <a:lnSpc>
                <a:spcPct val="130000"/>
              </a:lnSpc>
              <a:buClr>
                <a:srgbClr val="475043"/>
              </a:buClr>
              <a:buFont typeface="+mj-lt"/>
              <a:buAutoNum type="arabicPeriod"/>
            </a:pPr>
            <a:r>
              <a:rPr lang="en-US" sz="11000" dirty="0">
                <a:solidFill>
                  <a:srgbClr val="09101B"/>
                </a:solidFill>
                <a:latin typeface="Arial"/>
                <a:cs typeface="Arial"/>
              </a:rPr>
              <a:t>Are We Resting &amp; Recovering?</a:t>
            </a:r>
          </a:p>
          <a:p>
            <a:pPr>
              <a:lnSpc>
                <a:spcPct val="130000"/>
              </a:lnSpc>
              <a:buClr>
                <a:srgbClr val="475043"/>
              </a:buClr>
              <a:buFont typeface="+mj-lt"/>
              <a:buAutoNum type="arabicPeriod"/>
            </a:pPr>
            <a:r>
              <a:rPr lang="en-US" sz="11000" dirty="0">
                <a:solidFill>
                  <a:srgbClr val="09101B"/>
                </a:solidFill>
                <a:latin typeface="Arial"/>
                <a:cs typeface="Arial"/>
              </a:rPr>
              <a:t>Creating A Rooted Routine for Health</a:t>
            </a:r>
          </a:p>
        </p:txBody>
      </p:sp>
    </p:spTree>
    <p:extLst>
      <p:ext uri="{BB962C8B-B14F-4D97-AF65-F5344CB8AC3E}">
        <p14:creationId xmlns:p14="http://schemas.microsoft.com/office/powerpoint/2010/main" val="1410885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750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58296" y="14988131"/>
            <a:ext cx="34607259" cy="33808"/>
          </a:xfrm>
          <a:prstGeom prst="rect">
            <a:avLst/>
          </a:prstGeom>
          <a:solidFill>
            <a:srgbClr val="ECBA2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071" tIns="40535" rIns="81071" bIns="40535"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7920761" y="6907649"/>
            <a:ext cx="31147403" cy="7776276"/>
          </a:xfrm>
          <a:prstGeom prst="rect">
            <a:avLst/>
          </a:prstGeom>
          <a:noFill/>
        </p:spPr>
        <p:txBody>
          <a:bodyPr wrap="square" lIns="81071" tIns="40535" rIns="81071" bIns="40535" rtlCol="0">
            <a:spAutoFit/>
          </a:bodyPr>
          <a:lstStyle/>
          <a:p>
            <a:r>
              <a:rPr lang="en-US" sz="50000" dirty="0">
                <a:solidFill>
                  <a:srgbClr val="ECBA2B"/>
                </a:solidFill>
                <a:latin typeface="Arial"/>
                <a:cs typeface="Arial"/>
              </a:rPr>
              <a:t>Thanks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102171" y="15991189"/>
            <a:ext cx="35941964" cy="2805684"/>
          </a:xfrm>
          <a:prstGeom prst="rect">
            <a:avLst/>
          </a:prstGeom>
          <a:noFill/>
        </p:spPr>
        <p:txBody>
          <a:bodyPr wrap="square" lIns="81071" tIns="40535" rIns="81071" bIns="40535" rtlCol="0">
            <a:spAutoFit/>
          </a:bodyPr>
          <a:lstStyle/>
          <a:p>
            <a:r>
              <a:rPr lang="en-US" sz="17700">
                <a:solidFill>
                  <a:schemeClr val="bg1"/>
                </a:solidFill>
                <a:latin typeface="Arial"/>
                <a:cs typeface="Arial"/>
              </a:rPr>
              <a:t>for </a:t>
            </a:r>
            <a:r>
              <a:rPr lang="en-US" sz="17700" dirty="0">
                <a:solidFill>
                  <a:schemeClr val="bg1"/>
                </a:solidFill>
                <a:latin typeface="Arial"/>
                <a:cs typeface="Arial"/>
              </a:rPr>
              <a:t>your attention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1A420F7-B3B6-514C-A3A3-EED26AD66E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</p:spPr>
        <p:txBody>
          <a:bodyPr/>
          <a:lstStyle/>
          <a:p>
            <a:fld id="{7CA9BF71-2ECD-7E4E-A1A8-85694276B60E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329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750" y="4208411"/>
            <a:ext cx="46011465" cy="3963820"/>
          </a:xfrm>
        </p:spPr>
        <p:txBody>
          <a:bodyPr>
            <a:normAutofit/>
          </a:bodyPr>
          <a:lstStyle/>
          <a:p>
            <a:pPr algn="l"/>
            <a:r>
              <a:rPr lang="en-US" sz="17700" b="1" dirty="0">
                <a:solidFill>
                  <a:srgbClr val="09101B"/>
                </a:solidFill>
                <a:latin typeface="Arial"/>
                <a:cs typeface="Arial"/>
              </a:rPr>
              <a:t>Reflection Round</a:t>
            </a:r>
          </a:p>
        </p:txBody>
      </p:sp>
      <p:sp>
        <p:nvSpPr>
          <p:cNvPr id="5" name="Rectangle 4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>
            <a:solidFill>
              <a:srgbClr val="ECBA2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071" tIns="40535" rIns="81071" bIns="40535" rtlCol="0" anchor="ctr"/>
          <a:lstStyle/>
          <a:p>
            <a:pPr algn="ctr"/>
            <a:endParaRPr lang="en-US">
              <a:solidFill>
                <a:srgbClr val="E63A4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</p:spPr>
        <p:txBody>
          <a:bodyPr wrap="square" lIns="81071" tIns="40535" rIns="81071" bIns="40535" rtlCol="0">
            <a:spAutoFit/>
          </a:bodyPr>
          <a:lstStyle/>
          <a:p>
            <a:r>
              <a:rPr lang="en-US" spc="532" dirty="0">
                <a:solidFill>
                  <a:srgbClr val="475043"/>
                </a:solidFill>
                <a:latin typeface="Arial"/>
                <a:cs typeface="Arial"/>
              </a:rPr>
              <a:t>HEALTH: REFLECTION ROUND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A76716B3-D832-7449-ABBB-05BEE86FA62E}"/>
              </a:ext>
            </a:extLst>
          </p:cNvPr>
          <p:cNvSpPr/>
          <p:nvPr/>
        </p:nvSpPr>
        <p:spPr>
          <a:xfrm>
            <a:off x="6219091" y="11807916"/>
            <a:ext cx="38211343" cy="13359912"/>
          </a:xfrm>
          <a:prstGeom prst="roundRect">
            <a:avLst>
              <a:gd name="adj" fmla="val 8397"/>
            </a:avLst>
          </a:prstGeom>
          <a:solidFill>
            <a:srgbClr val="475043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1000" tIns="351000" rIns="351000" bIns="351000" rtlCol="0" anchor="ctr"/>
          <a:lstStyle/>
          <a:p>
            <a:pPr>
              <a:lnSpc>
                <a:spcPct val="150000"/>
              </a:lnSpc>
            </a:pPr>
            <a:endParaRPr lang="en-JM" sz="12000" dirty="0">
              <a:solidFill>
                <a:schemeClr val="bg1"/>
              </a:solidFill>
              <a:latin typeface="Roboto Light"/>
              <a:ea typeface="Roboto Light"/>
              <a:cs typeface="Roboto Light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735AAE8-3F8E-444D-9734-511A2EF588B2}"/>
              </a:ext>
            </a:extLst>
          </p:cNvPr>
          <p:cNvSpPr/>
          <p:nvPr/>
        </p:nvSpPr>
        <p:spPr>
          <a:xfrm>
            <a:off x="4620497" y="10124341"/>
            <a:ext cx="4318714" cy="4325207"/>
          </a:xfrm>
          <a:prstGeom prst="ellipse">
            <a:avLst/>
          </a:prstGeom>
          <a:solidFill>
            <a:srgbClr val="ECBA2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" tIns="3429" rIns="6858" bIns="3429"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912730-D786-BA48-AE96-A96D39C95D85}"/>
              </a:ext>
            </a:extLst>
          </p:cNvPr>
          <p:cNvSpPr txBox="1"/>
          <p:nvPr/>
        </p:nvSpPr>
        <p:spPr>
          <a:xfrm>
            <a:off x="10537806" y="13824574"/>
            <a:ext cx="32553294" cy="9098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0"/>
              </a:lnSpc>
            </a:pPr>
            <a:r>
              <a:rPr lang="en-US" sz="120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When it comes to our health…</a:t>
            </a:r>
          </a:p>
          <a:p>
            <a:pPr marL="1143000" indent="-1143000">
              <a:lnSpc>
                <a:spcPts val="18000"/>
              </a:lnSpc>
              <a:buClr>
                <a:srgbClr val="ECBA2B"/>
              </a:buClr>
              <a:buSzPct val="90000"/>
              <a:buFont typeface="Wingdings" panose="05000000000000000000" pitchFamily="2" charset="2"/>
              <a:buChar char="§"/>
            </a:pPr>
            <a:r>
              <a:rPr lang="en-US" sz="110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What’s going well?</a:t>
            </a:r>
          </a:p>
          <a:p>
            <a:pPr marL="1143000" indent="-1143000">
              <a:lnSpc>
                <a:spcPts val="18000"/>
              </a:lnSpc>
              <a:buClr>
                <a:srgbClr val="ECBA2B"/>
              </a:buClr>
              <a:buSzPct val="90000"/>
              <a:buFont typeface="Wingdings" panose="05000000000000000000" pitchFamily="2" charset="2"/>
              <a:buChar char="§"/>
            </a:pPr>
            <a:r>
              <a:rPr lang="en-US" sz="110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Where do we notice challenges or resistance?</a:t>
            </a:r>
          </a:p>
          <a:p>
            <a:pPr marL="1143000" indent="-1143000">
              <a:lnSpc>
                <a:spcPts val="18000"/>
              </a:lnSpc>
              <a:buClr>
                <a:srgbClr val="ECBA2B"/>
              </a:buClr>
              <a:buSzPct val="90000"/>
              <a:buFont typeface="Wingdings" panose="05000000000000000000" pitchFamily="2" charset="2"/>
              <a:buChar char="§"/>
            </a:pPr>
            <a:r>
              <a:rPr lang="en-US" sz="110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What are we learning from this?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C79AA0F-8A3C-D843-B9A0-E78546FDB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</p:spPr>
        <p:txBody>
          <a:bodyPr/>
          <a:lstStyle/>
          <a:p>
            <a:fld id="{7CA9BF71-2ECD-7E4E-A1A8-85694276B60E}" type="slidenum">
              <a:rPr lang="en-US" smtClean="0"/>
              <a:t>5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392A7E1-9279-E7C0-A8DB-182267B901BE}"/>
              </a:ext>
            </a:extLst>
          </p:cNvPr>
          <p:cNvSpPr txBox="1"/>
          <p:nvPr/>
        </p:nvSpPr>
        <p:spPr>
          <a:xfrm>
            <a:off x="6071926" y="10827051"/>
            <a:ext cx="2775516" cy="3083907"/>
          </a:xfrm>
          <a:prstGeom prst="rect">
            <a:avLst/>
          </a:prstGeom>
          <a:noFill/>
        </p:spPr>
        <p:txBody>
          <a:bodyPr wrap="square" lIns="6080" tIns="3041" rIns="6080" bIns="3041" rtlCol="0">
            <a:spAutoFit/>
          </a:bodyPr>
          <a:lstStyle/>
          <a:p>
            <a:r>
              <a:rPr lang="en-US" sz="20000" dirty="0">
                <a:solidFill>
                  <a:srgbClr val="FFFCF5"/>
                </a:solidFill>
                <a:latin typeface="Arial" panose="020B0604020202020204" pitchFamily="34" charset="0"/>
                <a:ea typeface="Roboto Slab" pitchFamily="2" charset="0"/>
                <a:cs typeface="Arial" panose="020B0604020202020204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4285557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750" y="4208411"/>
            <a:ext cx="46011465" cy="3963820"/>
          </a:xfrm>
        </p:spPr>
        <p:txBody>
          <a:bodyPr>
            <a:normAutofit/>
          </a:bodyPr>
          <a:lstStyle/>
          <a:p>
            <a:pPr algn="l"/>
            <a:r>
              <a:rPr lang="en-US" sz="17700" b="1" dirty="0">
                <a:solidFill>
                  <a:srgbClr val="09101B"/>
                </a:solidFill>
                <a:latin typeface="Arial"/>
                <a:cs typeface="Arial"/>
              </a:rPr>
              <a:t>Quote</a:t>
            </a:r>
          </a:p>
        </p:txBody>
      </p:sp>
      <p:sp>
        <p:nvSpPr>
          <p:cNvPr id="5" name="Rectangle 4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>
            <a:solidFill>
              <a:srgbClr val="ECBA2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071" tIns="40535" rIns="81071" bIns="40535" rtlCol="0" anchor="ctr"/>
          <a:lstStyle/>
          <a:p>
            <a:pPr algn="ctr"/>
            <a:endParaRPr lang="en-US">
              <a:solidFill>
                <a:srgbClr val="E63A4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</p:spPr>
        <p:txBody>
          <a:bodyPr wrap="square" lIns="81071" tIns="40535" rIns="81071" bIns="40535" rtlCol="0">
            <a:spAutoFit/>
          </a:bodyPr>
          <a:lstStyle/>
          <a:p>
            <a:r>
              <a:rPr lang="en-US" spc="532" dirty="0">
                <a:solidFill>
                  <a:srgbClr val="475043"/>
                </a:solidFill>
                <a:latin typeface="Arial"/>
                <a:cs typeface="Arial"/>
              </a:rPr>
              <a:t>HEALTH: REFLECTION ROUND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A76716B3-D832-7449-ABBB-05BEE86FA62E}"/>
              </a:ext>
            </a:extLst>
          </p:cNvPr>
          <p:cNvSpPr/>
          <p:nvPr/>
        </p:nvSpPr>
        <p:spPr>
          <a:xfrm>
            <a:off x="6219091" y="11807916"/>
            <a:ext cx="38211343" cy="13359912"/>
          </a:xfrm>
          <a:prstGeom prst="roundRect">
            <a:avLst>
              <a:gd name="adj" fmla="val 8397"/>
            </a:avLst>
          </a:prstGeom>
          <a:solidFill>
            <a:srgbClr val="475043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1000" tIns="351000" rIns="351000" bIns="351000" rtlCol="0" anchor="ctr"/>
          <a:lstStyle/>
          <a:p>
            <a:pPr>
              <a:lnSpc>
                <a:spcPct val="150000"/>
              </a:lnSpc>
            </a:pPr>
            <a:endParaRPr lang="en-JM" sz="12000" dirty="0">
              <a:solidFill>
                <a:schemeClr val="bg1"/>
              </a:solidFill>
              <a:latin typeface="Roboto Light"/>
              <a:ea typeface="Roboto Light"/>
              <a:cs typeface="Roboto Light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735AAE8-3F8E-444D-9734-511A2EF588B2}"/>
              </a:ext>
            </a:extLst>
          </p:cNvPr>
          <p:cNvSpPr/>
          <p:nvPr/>
        </p:nvSpPr>
        <p:spPr>
          <a:xfrm>
            <a:off x="4620497" y="10124341"/>
            <a:ext cx="4318714" cy="4325207"/>
          </a:xfrm>
          <a:prstGeom prst="ellipse">
            <a:avLst/>
          </a:prstGeom>
          <a:solidFill>
            <a:srgbClr val="ECBA2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" tIns="3429" rIns="6858" bIns="3429"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912730-D786-BA48-AE96-A96D39C95D85}"/>
              </a:ext>
            </a:extLst>
          </p:cNvPr>
          <p:cNvSpPr txBox="1"/>
          <p:nvPr/>
        </p:nvSpPr>
        <p:spPr>
          <a:xfrm>
            <a:off x="10537806" y="14246602"/>
            <a:ext cx="30750872" cy="44821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0"/>
              </a:lnSpc>
            </a:pPr>
            <a:r>
              <a:rPr lang="en-US" sz="120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“There is no one magic strategy that will help every person become well.”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8C081E0-815F-7740-BE93-5CBE2570B3FE}"/>
              </a:ext>
            </a:extLst>
          </p:cNvPr>
          <p:cNvSpPr txBox="1"/>
          <p:nvPr/>
        </p:nvSpPr>
        <p:spPr>
          <a:xfrm>
            <a:off x="5924785" y="10342307"/>
            <a:ext cx="2775516" cy="6931114"/>
          </a:xfrm>
          <a:prstGeom prst="rect">
            <a:avLst/>
          </a:prstGeom>
          <a:noFill/>
        </p:spPr>
        <p:txBody>
          <a:bodyPr wrap="square" lIns="6080" tIns="3041" rIns="6080" bIns="3041" rtlCol="0">
            <a:spAutoFit/>
          </a:bodyPr>
          <a:lstStyle/>
          <a:p>
            <a:r>
              <a:rPr lang="en-US" sz="45000" dirty="0">
                <a:solidFill>
                  <a:srgbClr val="FFFCF5"/>
                </a:solidFill>
                <a:latin typeface="Arial" panose="020B0604020202020204" pitchFamily="34" charset="0"/>
                <a:ea typeface="Roboto Slab" pitchFamily="2" charset="0"/>
                <a:cs typeface="Arial" panose="020B0604020202020204" pitchFamily="34" charset="0"/>
              </a:rPr>
              <a:t>”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7FF6201-F0BE-EA4B-8E59-DC0722DC4319}"/>
              </a:ext>
            </a:extLst>
          </p:cNvPr>
          <p:cNvSpPr/>
          <p:nvPr/>
        </p:nvSpPr>
        <p:spPr>
          <a:xfrm>
            <a:off x="24407184" y="20691695"/>
            <a:ext cx="17174060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JM" sz="96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– Professor Sonja Lyubomirsky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C79AA0F-8A3C-D843-B9A0-E78546FDB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</p:spPr>
        <p:txBody>
          <a:bodyPr/>
          <a:lstStyle/>
          <a:p>
            <a:fld id="{7CA9BF71-2ECD-7E4E-A1A8-85694276B60E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490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750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58296" y="14988131"/>
            <a:ext cx="34607259" cy="33808"/>
          </a:xfrm>
          <a:prstGeom prst="rect">
            <a:avLst/>
          </a:prstGeom>
          <a:solidFill>
            <a:schemeClr val="bg1"/>
          </a:solidFill>
          <a:ln>
            <a:solidFill>
              <a:srgbClr val="ECBA2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071" tIns="40535" rIns="81071" bIns="40535"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8102171" y="4652523"/>
            <a:ext cx="5338039" cy="10854041"/>
          </a:xfrm>
          <a:prstGeom prst="rect">
            <a:avLst/>
          </a:prstGeom>
          <a:noFill/>
        </p:spPr>
        <p:txBody>
          <a:bodyPr wrap="square" lIns="81071" tIns="40535" rIns="81071" bIns="40535" rtlCol="0">
            <a:spAutoFit/>
          </a:bodyPr>
          <a:lstStyle/>
          <a:p>
            <a:r>
              <a:rPr lang="en-US" sz="70000" dirty="0">
                <a:solidFill>
                  <a:srgbClr val="ECBA2B"/>
                </a:solidFill>
                <a:latin typeface="Arial"/>
                <a:cs typeface="Arial"/>
              </a:rPr>
              <a:t>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102171" y="15991189"/>
            <a:ext cx="35941964" cy="2805684"/>
          </a:xfrm>
          <a:prstGeom prst="rect">
            <a:avLst/>
          </a:prstGeom>
          <a:noFill/>
        </p:spPr>
        <p:txBody>
          <a:bodyPr wrap="square" lIns="81071" tIns="40535" rIns="81071" bIns="40535" rtlCol="0">
            <a:spAutoFit/>
          </a:bodyPr>
          <a:lstStyle/>
          <a:p>
            <a:r>
              <a:rPr lang="en-US" sz="17700" dirty="0">
                <a:solidFill>
                  <a:srgbClr val="FFFCF5"/>
                </a:solidFill>
                <a:latin typeface="Arial"/>
                <a:cs typeface="Arial"/>
              </a:rPr>
              <a:t>Are We Eating Well?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48CB61A-9DE5-8B45-B434-52A8519C5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</p:spPr>
        <p:txBody>
          <a:bodyPr/>
          <a:lstStyle/>
          <a:p>
            <a:fld id="{7CA9BF71-2ECD-7E4E-A1A8-85694276B60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514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750" y="4208411"/>
            <a:ext cx="46011465" cy="3963820"/>
          </a:xfrm>
        </p:spPr>
        <p:txBody>
          <a:bodyPr>
            <a:normAutofit/>
          </a:bodyPr>
          <a:lstStyle/>
          <a:p>
            <a:pPr algn="l"/>
            <a:r>
              <a:rPr lang="en-US" sz="17700" b="1" dirty="0">
                <a:solidFill>
                  <a:srgbClr val="09101B"/>
                </a:solidFill>
                <a:latin typeface="Arial"/>
                <a:cs typeface="Arial"/>
              </a:rPr>
              <a:t>Quote</a:t>
            </a:r>
          </a:p>
        </p:txBody>
      </p:sp>
      <p:sp>
        <p:nvSpPr>
          <p:cNvPr id="5" name="Rectangle 4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>
            <a:solidFill>
              <a:srgbClr val="ECBA2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071" tIns="40535" rIns="81071" bIns="40535" rtlCol="0" anchor="ctr"/>
          <a:lstStyle/>
          <a:p>
            <a:pPr algn="ctr"/>
            <a:endParaRPr lang="en-US">
              <a:solidFill>
                <a:srgbClr val="E63A4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</p:spPr>
        <p:txBody>
          <a:bodyPr wrap="square" lIns="81071" tIns="40535" rIns="81071" bIns="40535" rtlCol="0">
            <a:spAutoFit/>
          </a:bodyPr>
          <a:lstStyle/>
          <a:p>
            <a:r>
              <a:rPr lang="en-US" spc="532" dirty="0">
                <a:solidFill>
                  <a:srgbClr val="475043"/>
                </a:solidFill>
                <a:latin typeface="Arial"/>
                <a:cs typeface="Arial"/>
              </a:rPr>
              <a:t>ARE WE EATING WELL?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A76716B3-D832-7449-ABBB-05BEE86FA62E}"/>
              </a:ext>
            </a:extLst>
          </p:cNvPr>
          <p:cNvSpPr/>
          <p:nvPr/>
        </p:nvSpPr>
        <p:spPr>
          <a:xfrm>
            <a:off x="6219091" y="11807916"/>
            <a:ext cx="38211343" cy="13359912"/>
          </a:xfrm>
          <a:prstGeom prst="roundRect">
            <a:avLst>
              <a:gd name="adj" fmla="val 8397"/>
            </a:avLst>
          </a:prstGeom>
          <a:solidFill>
            <a:srgbClr val="475043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1000" tIns="351000" rIns="351000" bIns="351000" rtlCol="0" anchor="ctr"/>
          <a:lstStyle/>
          <a:p>
            <a:pPr>
              <a:lnSpc>
                <a:spcPct val="150000"/>
              </a:lnSpc>
            </a:pPr>
            <a:endParaRPr lang="en-JM" sz="12000" dirty="0">
              <a:solidFill>
                <a:schemeClr val="bg1"/>
              </a:solidFill>
              <a:latin typeface="Roboto Light"/>
              <a:ea typeface="Roboto Light"/>
              <a:cs typeface="Roboto Light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735AAE8-3F8E-444D-9734-511A2EF588B2}"/>
              </a:ext>
            </a:extLst>
          </p:cNvPr>
          <p:cNvSpPr/>
          <p:nvPr/>
        </p:nvSpPr>
        <p:spPr>
          <a:xfrm>
            <a:off x="4620497" y="10124341"/>
            <a:ext cx="4318714" cy="4325207"/>
          </a:xfrm>
          <a:prstGeom prst="ellipse">
            <a:avLst/>
          </a:prstGeom>
          <a:solidFill>
            <a:srgbClr val="ECBA2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" tIns="3429" rIns="6858" bIns="3429"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912730-D786-BA48-AE96-A96D39C95D85}"/>
              </a:ext>
            </a:extLst>
          </p:cNvPr>
          <p:cNvSpPr txBox="1"/>
          <p:nvPr/>
        </p:nvSpPr>
        <p:spPr>
          <a:xfrm>
            <a:off x="10537806" y="14246602"/>
            <a:ext cx="29543394" cy="67905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0"/>
              </a:lnSpc>
            </a:pPr>
            <a:r>
              <a:rPr lang="en-US" sz="120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“Small decisions - about how you eat, move, and sleep each day - count more than you think.”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8C081E0-815F-7740-BE93-5CBE2570B3FE}"/>
              </a:ext>
            </a:extLst>
          </p:cNvPr>
          <p:cNvSpPr txBox="1"/>
          <p:nvPr/>
        </p:nvSpPr>
        <p:spPr>
          <a:xfrm>
            <a:off x="5924785" y="10342307"/>
            <a:ext cx="2775516" cy="6931114"/>
          </a:xfrm>
          <a:prstGeom prst="rect">
            <a:avLst/>
          </a:prstGeom>
          <a:noFill/>
        </p:spPr>
        <p:txBody>
          <a:bodyPr wrap="square" lIns="6080" tIns="3041" rIns="6080" bIns="3041" rtlCol="0">
            <a:spAutoFit/>
          </a:bodyPr>
          <a:lstStyle/>
          <a:p>
            <a:r>
              <a:rPr lang="en-US" sz="45000" dirty="0">
                <a:solidFill>
                  <a:srgbClr val="FFFCF5"/>
                </a:solidFill>
                <a:latin typeface="Arial" panose="020B0604020202020204" pitchFamily="34" charset="0"/>
                <a:ea typeface="Roboto Slab" pitchFamily="2" charset="0"/>
                <a:cs typeface="Arial" panose="020B0604020202020204" pitchFamily="34" charset="0"/>
              </a:rPr>
              <a:t>”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7FF6201-F0BE-EA4B-8E59-DC0722DC4319}"/>
              </a:ext>
            </a:extLst>
          </p:cNvPr>
          <p:cNvSpPr/>
          <p:nvPr/>
        </p:nvSpPr>
        <p:spPr>
          <a:xfrm>
            <a:off x="32651701" y="20691695"/>
            <a:ext cx="89295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JM" sz="96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– Tom Rath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C79AA0F-8A3C-D843-B9A0-E78546FDB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</p:spPr>
        <p:txBody>
          <a:bodyPr/>
          <a:lstStyle/>
          <a:p>
            <a:fld id="{7CA9BF71-2ECD-7E4E-A1A8-85694276B60E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0130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750" y="4208411"/>
            <a:ext cx="46011465" cy="3963820"/>
          </a:xfrm>
        </p:spPr>
        <p:txBody>
          <a:bodyPr>
            <a:normAutofit/>
          </a:bodyPr>
          <a:lstStyle/>
          <a:p>
            <a:pPr algn="l"/>
            <a:r>
              <a:rPr lang="en-US" sz="17700" b="1" dirty="0">
                <a:solidFill>
                  <a:srgbClr val="09101B"/>
                </a:solidFill>
                <a:latin typeface="Arial"/>
                <a:cs typeface="Arial"/>
              </a:rPr>
              <a:t>What does food mean to you?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92065" y="11103724"/>
            <a:ext cx="37762816" cy="9868862"/>
          </a:xfrm>
        </p:spPr>
        <p:txBody>
          <a:bodyPr>
            <a:noAutofit/>
          </a:bodyPr>
          <a:lstStyle/>
          <a:p>
            <a:pPr>
              <a:lnSpc>
                <a:spcPct val="130000"/>
              </a:lnSpc>
              <a:buClr>
                <a:srgbClr val="475043"/>
              </a:buClr>
              <a:buFont typeface="Wingdings" panose="05000000000000000000" pitchFamily="2" charset="2"/>
              <a:buChar char="§"/>
            </a:pPr>
            <a:r>
              <a:rPr lang="en-US" sz="11000" dirty="0">
                <a:solidFill>
                  <a:srgbClr val="09101B"/>
                </a:solidFill>
                <a:latin typeface="Arial"/>
                <a:cs typeface="Arial"/>
              </a:rPr>
              <a:t>“Food is just fuel.”</a:t>
            </a:r>
          </a:p>
          <a:p>
            <a:pPr>
              <a:lnSpc>
                <a:spcPct val="130000"/>
              </a:lnSpc>
              <a:buClr>
                <a:srgbClr val="475043"/>
              </a:buClr>
              <a:buFont typeface="Wingdings" panose="05000000000000000000" pitchFamily="2" charset="2"/>
              <a:buChar char="§"/>
            </a:pPr>
            <a:r>
              <a:rPr lang="en-US" sz="11000" dirty="0">
                <a:solidFill>
                  <a:srgbClr val="09101B"/>
                </a:solidFill>
                <a:latin typeface="Arial"/>
                <a:cs typeface="Arial"/>
              </a:rPr>
              <a:t>“Food is a constant stressor for me.”</a:t>
            </a:r>
          </a:p>
          <a:p>
            <a:pPr>
              <a:lnSpc>
                <a:spcPct val="130000"/>
              </a:lnSpc>
              <a:buClr>
                <a:srgbClr val="475043"/>
              </a:buClr>
              <a:buFont typeface="Wingdings" panose="05000000000000000000" pitchFamily="2" charset="2"/>
              <a:buChar char="§"/>
            </a:pPr>
            <a:r>
              <a:rPr lang="en-US" sz="11000" dirty="0">
                <a:solidFill>
                  <a:srgbClr val="09101B"/>
                </a:solidFill>
                <a:latin typeface="Arial"/>
                <a:cs typeface="Arial"/>
              </a:rPr>
              <a:t>“Food is love.”</a:t>
            </a:r>
          </a:p>
          <a:p>
            <a:pPr>
              <a:lnSpc>
                <a:spcPct val="130000"/>
              </a:lnSpc>
              <a:buClr>
                <a:srgbClr val="475043"/>
              </a:buClr>
              <a:buFont typeface="Wingdings" panose="05000000000000000000" pitchFamily="2" charset="2"/>
              <a:buChar char="§"/>
            </a:pPr>
            <a:r>
              <a:rPr lang="en-US" sz="11000" dirty="0">
                <a:solidFill>
                  <a:srgbClr val="09101B"/>
                </a:solidFill>
                <a:latin typeface="Arial"/>
                <a:cs typeface="Arial"/>
              </a:rPr>
              <a:t>”Food is an art form.”</a:t>
            </a:r>
          </a:p>
          <a:p>
            <a:pPr>
              <a:lnSpc>
                <a:spcPct val="130000"/>
              </a:lnSpc>
              <a:buClr>
                <a:srgbClr val="475043"/>
              </a:buClr>
              <a:buFont typeface="Wingdings" panose="05000000000000000000" pitchFamily="2" charset="2"/>
              <a:buChar char="§"/>
            </a:pPr>
            <a:r>
              <a:rPr lang="en-US" sz="11000" dirty="0">
                <a:solidFill>
                  <a:srgbClr val="09101B"/>
                </a:solidFill>
                <a:latin typeface="Arial"/>
                <a:cs typeface="Arial"/>
              </a:rPr>
              <a:t>Other?</a:t>
            </a:r>
          </a:p>
        </p:txBody>
      </p:sp>
      <p:sp>
        <p:nvSpPr>
          <p:cNvPr id="5" name="Rectangle 4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>
            <a:solidFill>
              <a:srgbClr val="ECBA2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071" tIns="40535" rIns="81071" bIns="40535" rtlCol="0" anchor="ctr"/>
          <a:lstStyle/>
          <a:p>
            <a:pPr algn="ctr"/>
            <a:endParaRPr lang="en-US">
              <a:solidFill>
                <a:srgbClr val="E63A4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</p:spPr>
        <p:txBody>
          <a:bodyPr wrap="square" lIns="81071" tIns="40535" rIns="81071" bIns="40535" rtlCol="0">
            <a:spAutoFit/>
          </a:bodyPr>
          <a:lstStyle/>
          <a:p>
            <a:r>
              <a:rPr lang="en-US" spc="532" dirty="0">
                <a:solidFill>
                  <a:srgbClr val="475043"/>
                </a:solidFill>
                <a:latin typeface="Arial"/>
                <a:cs typeface="Arial"/>
              </a:rPr>
              <a:t>ARE WE EATING WELL?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45703E-FE5B-3C4E-A5C3-DAAC86C2C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</p:spPr>
        <p:txBody>
          <a:bodyPr/>
          <a:lstStyle/>
          <a:p>
            <a:fld id="{7CA9BF71-2ECD-7E4E-A1A8-85694276B60E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090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">
      <a:dk1>
        <a:srgbClr val="0B1019"/>
      </a:dk1>
      <a:lt1>
        <a:srgbClr val="EDEDED"/>
      </a:lt1>
      <a:dk2>
        <a:srgbClr val="6F6E6E"/>
      </a:dk2>
      <a:lt2>
        <a:srgbClr val="6F6E6E"/>
      </a:lt2>
      <a:accent1>
        <a:srgbClr val="E43C50"/>
      </a:accent1>
      <a:accent2>
        <a:srgbClr val="4E7993"/>
      </a:accent2>
      <a:accent3>
        <a:srgbClr val="233651"/>
      </a:accent3>
      <a:accent4>
        <a:srgbClr val="F0F9F0"/>
      </a:accent4>
      <a:accent5>
        <a:srgbClr val="9A373E"/>
      </a:accent5>
      <a:accent6>
        <a:srgbClr val="A1191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7741</TotalTime>
  <Words>1722</Words>
  <Application>Microsoft Office PowerPoint</Application>
  <PresentationFormat>Custom</PresentationFormat>
  <Paragraphs>365</Paragraphs>
  <Slides>48</Slides>
  <Notes>41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54" baseType="lpstr">
      <vt:lpstr>Arial</vt:lpstr>
      <vt:lpstr>Calibri</vt:lpstr>
      <vt:lpstr>Lato Light</vt:lpstr>
      <vt:lpstr>Roboto Light</vt:lpstr>
      <vt:lpstr>Wingdings</vt:lpstr>
      <vt:lpstr>Office Theme</vt:lpstr>
      <vt:lpstr>PowerPoint Presentation</vt:lpstr>
      <vt:lpstr>This presentation</vt:lpstr>
      <vt:lpstr>PowerPoint Presentation</vt:lpstr>
      <vt:lpstr>Quote</vt:lpstr>
      <vt:lpstr>Reflection Round</vt:lpstr>
      <vt:lpstr>Quote</vt:lpstr>
      <vt:lpstr>PowerPoint Presentation</vt:lpstr>
      <vt:lpstr>Quote</vt:lpstr>
      <vt:lpstr>What does food mean to you?</vt:lpstr>
      <vt:lpstr>What does food mean to you?</vt:lpstr>
      <vt:lpstr>Quote</vt:lpstr>
      <vt:lpstr>Quote</vt:lpstr>
      <vt:lpstr>Positive Eating Pizza</vt:lpstr>
      <vt:lpstr>Eating Well</vt:lpstr>
      <vt:lpstr>PowerPoint Presentation</vt:lpstr>
      <vt:lpstr>Exploring ‘exercise’</vt:lpstr>
      <vt:lpstr>Exercise vs Movement</vt:lpstr>
      <vt:lpstr>Quote</vt:lpstr>
      <vt:lpstr>Quote</vt:lpstr>
      <vt:lpstr>In the last 24 hours…</vt:lpstr>
      <vt:lpstr>Quote</vt:lpstr>
      <vt:lpstr>Quote</vt:lpstr>
      <vt:lpstr>Is working out enough?</vt:lpstr>
      <vt:lpstr>Mindful Movement Wheel</vt:lpstr>
      <vt:lpstr>Moving Mindfully</vt:lpstr>
      <vt:lpstr>PowerPoint Presentation</vt:lpstr>
      <vt:lpstr>How are we sleeping?</vt:lpstr>
      <vt:lpstr>Common sleep barriers</vt:lpstr>
      <vt:lpstr>True or false?</vt:lpstr>
      <vt:lpstr>Quote</vt:lpstr>
      <vt:lpstr>Sleep Smart Circle</vt:lpstr>
      <vt:lpstr>Sleep Smart Circle</vt:lpstr>
      <vt:lpstr>PowerPoint Presentation</vt:lpstr>
      <vt:lpstr>Rest &amp; Recovery</vt:lpstr>
      <vt:lpstr>Quote</vt:lpstr>
      <vt:lpstr>True or false?</vt:lpstr>
      <vt:lpstr>Your stress reaction type</vt:lpstr>
      <vt:lpstr>Quote</vt:lpstr>
      <vt:lpstr>Rest &amp; Recovery Wheel</vt:lpstr>
      <vt:lpstr>Rest &amp; Recovery Wheel</vt:lpstr>
      <vt:lpstr>PowerPoint Presentation</vt:lpstr>
      <vt:lpstr>Our Healthy Habits</vt:lpstr>
      <vt:lpstr>Quote</vt:lpstr>
      <vt:lpstr>Rooted Routines practice</vt:lpstr>
      <vt:lpstr>Your Rooted Routine for Health</vt:lpstr>
      <vt:lpstr>Quote</vt:lpstr>
      <vt:lpstr>Recap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Hugo Alberts</dc:creator>
  <cp:lastModifiedBy>Joanie Scheepers</cp:lastModifiedBy>
  <cp:revision>422</cp:revision>
  <cp:lastPrinted>2017-03-28T11:05:42Z</cp:lastPrinted>
  <dcterms:created xsi:type="dcterms:W3CDTF">2017-03-10T10:40:59Z</dcterms:created>
  <dcterms:modified xsi:type="dcterms:W3CDTF">2025-02-22T07:45:31Z</dcterms:modified>
</cp:coreProperties>
</file>